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5"/>
    <p:sldMasterId id="2147483813" r:id="rId6"/>
  </p:sldMasterIdLst>
  <p:notesMasterIdLst>
    <p:notesMasterId r:id="rId19"/>
  </p:notesMasterIdLst>
  <p:sldIdLst>
    <p:sldId id="323" r:id="rId7"/>
    <p:sldId id="426" r:id="rId8"/>
    <p:sldId id="387" r:id="rId9"/>
    <p:sldId id="375" r:id="rId10"/>
    <p:sldId id="437" r:id="rId11"/>
    <p:sldId id="416" r:id="rId12"/>
    <p:sldId id="420" r:id="rId13"/>
    <p:sldId id="433" r:id="rId14"/>
    <p:sldId id="419" r:id="rId15"/>
    <p:sldId id="442" r:id="rId16"/>
    <p:sldId id="459" r:id="rId17"/>
    <p:sldId id="443" r:id="rId18"/>
  </p:sldIdLst>
  <p:sldSz cx="9144000" cy="5143500" type="screen16x9"/>
  <p:notesSz cx="7010400" cy="9223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4C930FB-51B6-8344-9DED-4B2B1202C332}">
          <p14:sldIdLst>
            <p14:sldId id="323"/>
            <p14:sldId id="426"/>
            <p14:sldId id="387"/>
            <p14:sldId id="375"/>
            <p14:sldId id="437"/>
            <p14:sldId id="416"/>
            <p14:sldId id="420"/>
            <p14:sldId id="433"/>
            <p14:sldId id="419"/>
            <p14:sldId id="442"/>
            <p14:sldId id="459"/>
            <p14:sldId id="443"/>
          </p14:sldIdLst>
        </p14:section>
      </p14:sectionLst>
    </p:ext>
    <p:ext uri="{EFAFB233-063F-42B5-8137-9DF3F51BA10A}">
      <p15:sldGuideLst xmlns:p15="http://schemas.microsoft.com/office/powerpoint/2012/main">
        <p15:guide id="1" orient="horz" pos="528">
          <p15:clr>
            <a:srgbClr val="A4A3A4"/>
          </p15:clr>
        </p15:guide>
        <p15:guide id="2" orient="horz" pos="2496">
          <p15:clr>
            <a:srgbClr val="A4A3A4"/>
          </p15:clr>
        </p15:guide>
        <p15:guide id="3" orient="horz">
          <p15:clr>
            <a:srgbClr val="A4A3A4"/>
          </p15:clr>
        </p15:guide>
        <p15:guide id="4" orient="horz" pos="2112">
          <p15:clr>
            <a:srgbClr val="A4A3A4"/>
          </p15:clr>
        </p15:guide>
        <p15:guide id="5" orient="horz" pos="48">
          <p15:clr>
            <a:srgbClr val="A4A3A4"/>
          </p15:clr>
        </p15:guide>
        <p15:guide id="6" pos="2736">
          <p15:clr>
            <a:srgbClr val="A4A3A4"/>
          </p15:clr>
        </p15:guide>
        <p15:guide id="9" pos="5616">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CC97B1-3532-64DE-BECF-3FDDE0F1576B}" name="Brown, Steven (WSP)" initials="BS(" userId="S-1-5-21-1844237615-562591055-839522115-2714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ichardson, Curtis (WSP)" initials="RC(" lastIdx="31" clrIdx="0">
    <p:extLst>
      <p:ext uri="{19B8F6BF-5375-455C-9EA6-DF929625EA0E}">
        <p15:presenceInfo xmlns:p15="http://schemas.microsoft.com/office/powerpoint/2012/main" userId="S-1-5-21-1844237615-562591055-839522115-672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A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37" autoAdjust="0"/>
    <p:restoredTop sz="86166" autoAdjust="0"/>
  </p:normalViewPr>
  <p:slideViewPr>
    <p:cSldViewPr snapToGrid="0" snapToObjects="1">
      <p:cViewPr varScale="1">
        <p:scale>
          <a:sx n="71" d="100"/>
          <a:sy n="71" d="100"/>
        </p:scale>
        <p:origin x="58" y="1073"/>
      </p:cViewPr>
      <p:guideLst>
        <p:guide orient="horz" pos="528"/>
        <p:guide orient="horz" pos="2496"/>
        <p:guide orient="horz"/>
        <p:guide orient="horz" pos="2112"/>
        <p:guide orient="horz" pos="48"/>
        <p:guide pos="2736"/>
        <p:guide pos="5616"/>
      </p:guideLst>
    </p:cSldViewPr>
  </p:slideViewPr>
  <p:notesTextViewPr>
    <p:cViewPr>
      <p:scale>
        <a:sx n="75" d="100"/>
        <a:sy n="75" d="100"/>
      </p:scale>
      <p:origin x="0" y="0"/>
    </p:cViewPr>
  </p:notesText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5" y="12"/>
            <a:ext cx="3038146" cy="462085"/>
          </a:xfrm>
          <a:prstGeom prst="rect">
            <a:avLst/>
          </a:prstGeom>
        </p:spPr>
        <p:txBody>
          <a:bodyPr vert="horz" lIns="91132" tIns="45563" rIns="91132" bIns="45563" rtlCol="0"/>
          <a:lstStyle>
            <a:lvl1pPr algn="l">
              <a:defRPr sz="1300"/>
            </a:lvl1pPr>
          </a:lstStyle>
          <a:p>
            <a:endParaRPr lang="en-US" dirty="0"/>
          </a:p>
        </p:txBody>
      </p:sp>
      <p:sp>
        <p:nvSpPr>
          <p:cNvPr id="3" name="Date Placeholder 2"/>
          <p:cNvSpPr>
            <a:spLocks noGrp="1"/>
          </p:cNvSpPr>
          <p:nvPr>
            <p:ph type="dt" idx="1"/>
          </p:nvPr>
        </p:nvSpPr>
        <p:spPr>
          <a:xfrm>
            <a:off x="3970750" y="12"/>
            <a:ext cx="3038146" cy="462085"/>
          </a:xfrm>
          <a:prstGeom prst="rect">
            <a:avLst/>
          </a:prstGeom>
        </p:spPr>
        <p:txBody>
          <a:bodyPr vert="horz" lIns="91132" tIns="45563" rIns="91132" bIns="45563" rtlCol="0"/>
          <a:lstStyle>
            <a:lvl1pPr algn="r">
              <a:defRPr sz="1300"/>
            </a:lvl1pPr>
          </a:lstStyle>
          <a:p>
            <a:fld id="{D76B4EF1-78BF-7842-8C59-3DEFF384152B}" type="datetimeFigureOut">
              <a:rPr lang="en-US" smtClean="0"/>
              <a:t>8/12/2024</a:t>
            </a:fld>
            <a:endParaRPr lang="en-US" dirty="0"/>
          </a:p>
        </p:txBody>
      </p:sp>
      <p:sp>
        <p:nvSpPr>
          <p:cNvPr id="4" name="Slide Image Placeholder 3"/>
          <p:cNvSpPr>
            <a:spLocks noGrp="1" noRot="1" noChangeAspect="1"/>
          </p:cNvSpPr>
          <p:nvPr>
            <p:ph type="sldImg" idx="2"/>
          </p:nvPr>
        </p:nvSpPr>
        <p:spPr>
          <a:xfrm>
            <a:off x="736600" y="1152525"/>
            <a:ext cx="5537200" cy="3116263"/>
          </a:xfrm>
          <a:prstGeom prst="rect">
            <a:avLst/>
          </a:prstGeom>
          <a:noFill/>
          <a:ln w="12700">
            <a:solidFill>
              <a:prstClr val="black"/>
            </a:solidFill>
          </a:ln>
        </p:spPr>
        <p:txBody>
          <a:bodyPr vert="horz" lIns="91132" tIns="45563" rIns="91132" bIns="45563" rtlCol="0" anchor="ctr"/>
          <a:lstStyle/>
          <a:p>
            <a:endParaRPr lang="en-US" dirty="0"/>
          </a:p>
        </p:txBody>
      </p:sp>
      <p:sp>
        <p:nvSpPr>
          <p:cNvPr id="5" name="Notes Placeholder 4"/>
          <p:cNvSpPr>
            <a:spLocks noGrp="1"/>
          </p:cNvSpPr>
          <p:nvPr>
            <p:ph type="body" sz="quarter" idx="3"/>
          </p:nvPr>
        </p:nvSpPr>
        <p:spPr>
          <a:xfrm>
            <a:off x="701362" y="4439381"/>
            <a:ext cx="5607715" cy="3631093"/>
          </a:xfrm>
          <a:prstGeom prst="rect">
            <a:avLst/>
          </a:prstGeom>
        </p:spPr>
        <p:txBody>
          <a:bodyPr vert="horz" lIns="91132" tIns="45563" rIns="91132" bIns="4556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5" y="8761304"/>
            <a:ext cx="3038146" cy="462085"/>
          </a:xfrm>
          <a:prstGeom prst="rect">
            <a:avLst/>
          </a:prstGeom>
        </p:spPr>
        <p:txBody>
          <a:bodyPr vert="horz" lIns="91132" tIns="45563" rIns="91132" bIns="45563" rtlCol="0" anchor="b"/>
          <a:lstStyle>
            <a:lvl1pPr algn="l">
              <a:defRPr sz="1300"/>
            </a:lvl1pPr>
          </a:lstStyle>
          <a:p>
            <a:endParaRPr lang="en-US" dirty="0"/>
          </a:p>
        </p:txBody>
      </p:sp>
      <p:sp>
        <p:nvSpPr>
          <p:cNvPr id="7" name="Slide Number Placeholder 6"/>
          <p:cNvSpPr>
            <a:spLocks noGrp="1"/>
          </p:cNvSpPr>
          <p:nvPr>
            <p:ph type="sldNum" sz="quarter" idx="5"/>
          </p:nvPr>
        </p:nvSpPr>
        <p:spPr>
          <a:xfrm>
            <a:off x="3970750" y="8761304"/>
            <a:ext cx="3038146" cy="462085"/>
          </a:xfrm>
          <a:prstGeom prst="rect">
            <a:avLst/>
          </a:prstGeom>
        </p:spPr>
        <p:txBody>
          <a:bodyPr vert="horz" lIns="91132" tIns="45563" rIns="91132" bIns="45563" rtlCol="0" anchor="b"/>
          <a:lstStyle>
            <a:lvl1pPr algn="r">
              <a:defRPr sz="1300"/>
            </a:lvl1pPr>
          </a:lstStyle>
          <a:p>
            <a:fld id="{7B8547AD-4AE0-1C40-8C84-50A1BD6FF4E8}" type="slidenum">
              <a:rPr lang="en-US" smtClean="0"/>
              <a:t>‹#›</a:t>
            </a:fld>
            <a:endParaRPr lang="en-US" dirty="0"/>
          </a:p>
        </p:txBody>
      </p:sp>
    </p:spTree>
    <p:extLst>
      <p:ext uri="{BB962C8B-B14F-4D97-AF65-F5344CB8AC3E}">
        <p14:creationId xmlns:p14="http://schemas.microsoft.com/office/powerpoint/2010/main" val="1322906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7B8547AD-4AE0-1C40-8C84-50A1BD6FF4E8}" type="slidenum">
              <a:rPr lang="en-US" smtClean="0"/>
              <a:t>1</a:t>
            </a:fld>
            <a:endParaRPr lang="en-US" dirty="0"/>
          </a:p>
        </p:txBody>
      </p:sp>
    </p:spTree>
    <p:extLst>
      <p:ext uri="{BB962C8B-B14F-4D97-AF65-F5344CB8AC3E}">
        <p14:creationId xmlns:p14="http://schemas.microsoft.com/office/powerpoint/2010/main" val="196548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8547AD-4AE0-1C40-8C84-50A1BD6FF4E8}" type="slidenum">
              <a:rPr lang="en-US" smtClean="0"/>
              <a:t>10</a:t>
            </a:fld>
            <a:endParaRPr lang="en-US" dirty="0"/>
          </a:p>
        </p:txBody>
      </p:sp>
    </p:spTree>
    <p:extLst>
      <p:ext uri="{BB962C8B-B14F-4D97-AF65-F5344CB8AC3E}">
        <p14:creationId xmlns:p14="http://schemas.microsoft.com/office/powerpoint/2010/main" val="2044759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4787946-F38A-442D-8B4B-7C33473CC73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21890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8547AD-4AE0-1C40-8C84-50A1BD6FF4E8}" type="slidenum">
              <a:rPr lang="en-US" smtClean="0"/>
              <a:t>12</a:t>
            </a:fld>
            <a:endParaRPr lang="en-US" dirty="0"/>
          </a:p>
        </p:txBody>
      </p:sp>
    </p:spTree>
    <p:extLst>
      <p:ext uri="{BB962C8B-B14F-4D97-AF65-F5344CB8AC3E}">
        <p14:creationId xmlns:p14="http://schemas.microsoft.com/office/powerpoint/2010/main" val="2956186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7B8547AD-4AE0-1C40-8C84-50A1BD6FF4E8}" type="slidenum">
              <a:rPr lang="en-US" smtClean="0"/>
              <a:t>2</a:t>
            </a:fld>
            <a:endParaRPr lang="en-US" dirty="0"/>
          </a:p>
        </p:txBody>
      </p:sp>
    </p:spTree>
    <p:extLst>
      <p:ext uri="{BB962C8B-B14F-4D97-AF65-F5344CB8AC3E}">
        <p14:creationId xmlns:p14="http://schemas.microsoft.com/office/powerpoint/2010/main" val="1105229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7B8547AD-4AE0-1C40-8C84-50A1BD6FF4E8}" type="slidenum">
              <a:rPr lang="en-US" smtClean="0"/>
              <a:t>3</a:t>
            </a:fld>
            <a:endParaRPr lang="en-US" dirty="0"/>
          </a:p>
        </p:txBody>
      </p:sp>
    </p:spTree>
    <p:extLst>
      <p:ext uri="{BB962C8B-B14F-4D97-AF65-F5344CB8AC3E}">
        <p14:creationId xmlns:p14="http://schemas.microsoft.com/office/powerpoint/2010/main" val="1105229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4787946-F38A-442D-8B4B-7C33473CC735}" type="slidenum">
              <a:rPr lang="en-US" smtClean="0"/>
              <a:t>4</a:t>
            </a:fld>
            <a:endParaRPr lang="en-US" dirty="0"/>
          </a:p>
        </p:txBody>
      </p:sp>
    </p:spTree>
    <p:extLst>
      <p:ext uri="{BB962C8B-B14F-4D97-AF65-F5344CB8AC3E}">
        <p14:creationId xmlns:p14="http://schemas.microsoft.com/office/powerpoint/2010/main" val="1334771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7B8547AD-4AE0-1C40-8C84-50A1BD6FF4E8}" type="slidenum">
              <a:rPr lang="en-US" smtClean="0"/>
              <a:t>5</a:t>
            </a:fld>
            <a:endParaRPr lang="en-US" dirty="0"/>
          </a:p>
        </p:txBody>
      </p:sp>
    </p:spTree>
    <p:extLst>
      <p:ext uri="{BB962C8B-B14F-4D97-AF65-F5344CB8AC3E}">
        <p14:creationId xmlns:p14="http://schemas.microsoft.com/office/powerpoint/2010/main" val="3917945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8547AD-4AE0-1C40-8C84-50A1BD6FF4E8}" type="slidenum">
              <a:rPr lang="en-US" smtClean="0"/>
              <a:t>6</a:t>
            </a:fld>
            <a:endParaRPr lang="en-US" dirty="0"/>
          </a:p>
        </p:txBody>
      </p:sp>
    </p:spTree>
    <p:extLst>
      <p:ext uri="{BB962C8B-B14F-4D97-AF65-F5344CB8AC3E}">
        <p14:creationId xmlns:p14="http://schemas.microsoft.com/office/powerpoint/2010/main" val="825563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B8547AD-4AE0-1C40-8C84-50A1BD6FF4E8}" type="slidenum">
              <a:rPr lang="en-US" smtClean="0"/>
              <a:t>7</a:t>
            </a:fld>
            <a:endParaRPr lang="en-US" dirty="0"/>
          </a:p>
        </p:txBody>
      </p:sp>
    </p:spTree>
    <p:extLst>
      <p:ext uri="{BB962C8B-B14F-4D97-AF65-F5344CB8AC3E}">
        <p14:creationId xmlns:p14="http://schemas.microsoft.com/office/powerpoint/2010/main" val="420393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8547AD-4AE0-1C40-8C84-50A1BD6FF4E8}" type="slidenum">
              <a:rPr lang="en-US" smtClean="0"/>
              <a:t>8</a:t>
            </a:fld>
            <a:endParaRPr lang="en-US" dirty="0"/>
          </a:p>
        </p:txBody>
      </p:sp>
    </p:spTree>
    <p:extLst>
      <p:ext uri="{BB962C8B-B14F-4D97-AF65-F5344CB8AC3E}">
        <p14:creationId xmlns:p14="http://schemas.microsoft.com/office/powerpoint/2010/main" val="2236628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8547AD-4AE0-1C40-8C84-50A1BD6FF4E8}" type="slidenum">
              <a:rPr lang="en-US" smtClean="0"/>
              <a:t>9</a:t>
            </a:fld>
            <a:endParaRPr lang="en-US" dirty="0"/>
          </a:p>
        </p:txBody>
      </p:sp>
    </p:spTree>
    <p:extLst>
      <p:ext uri="{BB962C8B-B14F-4D97-AF65-F5344CB8AC3E}">
        <p14:creationId xmlns:p14="http://schemas.microsoft.com/office/powerpoint/2010/main" val="2806372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Cover">
    <p:bg>
      <p:bgPr>
        <a:solidFill>
          <a:schemeClr val="accent2"/>
        </a:solidFill>
        <a:effectLst/>
      </p:bgPr>
    </p:bg>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66727" y="1849182"/>
            <a:ext cx="8229599" cy="374802"/>
          </a:xfrm>
          <a:prstGeom prst="rect">
            <a:avLst/>
          </a:prstGeom>
        </p:spPr>
        <p:txBody>
          <a:bodyPr vert="horz" lIns="0" tIns="45720" rIns="91440" bIns="45720" rtlCol="0" anchor="ctr">
            <a:noAutofit/>
          </a:bodyPr>
          <a:lstStyle>
            <a:lvl1pPr algn="l" defTabSz="685749" rtl="0" eaLnBrk="1" latinLnBrk="0" hangingPunct="1">
              <a:lnSpc>
                <a:spcPct val="90000"/>
              </a:lnSpc>
              <a:spcBef>
                <a:spcPct val="0"/>
              </a:spcBef>
              <a:buNone/>
              <a:defRPr lang="en-US" sz="4000" b="1" kern="1200" spc="-38" baseline="0" dirty="0">
                <a:gradFill>
                  <a:gsLst>
                    <a:gs pos="5376">
                      <a:schemeClr val="bg1"/>
                    </a:gs>
                    <a:gs pos="17000">
                      <a:schemeClr val="bg1"/>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endParaRPr lang="en-US" dirty="0"/>
          </a:p>
        </p:txBody>
      </p:sp>
      <p:sp>
        <p:nvSpPr>
          <p:cNvPr id="12" name="Text Placeholder 10"/>
          <p:cNvSpPr>
            <a:spLocks noGrp="1"/>
          </p:cNvSpPr>
          <p:nvPr>
            <p:ph type="body" sz="quarter" idx="15"/>
          </p:nvPr>
        </p:nvSpPr>
        <p:spPr>
          <a:xfrm>
            <a:off x="466727" y="2438907"/>
            <a:ext cx="3447727" cy="335116"/>
          </a:xfrm>
        </p:spPr>
        <p:txBody>
          <a:bodyPr lIns="0" tIns="0" rIns="0" bIns="0">
            <a:noAutofit/>
          </a:bodyPr>
          <a:lstStyle>
            <a:lvl1pPr marL="0" indent="0" algn="l">
              <a:lnSpc>
                <a:spcPts val="1600"/>
              </a:lnSpc>
              <a:buNone/>
              <a:defRPr sz="1400" b="0" kern="0" spc="38" baseline="0">
                <a:gradFill>
                  <a:gsLst>
                    <a:gs pos="5376">
                      <a:schemeClr val="bg1"/>
                    </a:gs>
                    <a:gs pos="17000">
                      <a:schemeClr val="bg1"/>
                    </a:gs>
                  </a:gsLst>
                  <a:lin ang="5400000" scaled="1"/>
                </a:gradFill>
                <a:latin typeface="Arial" panose="020B0604020202020204" pitchFamily="34" charset="0"/>
                <a:ea typeface="Roboto Light" panose="02000000000000000000" pitchFamily="2" charset="0"/>
                <a:cs typeface="Arial" panose="020B0604020202020204" pitchFamily="34" charset="0"/>
              </a:defRPr>
            </a:lvl1pPr>
          </a:lstStyle>
          <a:p>
            <a:pPr lvl="0"/>
            <a:r>
              <a:rPr lang="en-US"/>
              <a:t>Click to edit Master text styles</a:t>
            </a:r>
          </a:p>
        </p:txBody>
      </p:sp>
      <p:sp>
        <p:nvSpPr>
          <p:cNvPr id="6" name="Text Placeholder 10"/>
          <p:cNvSpPr>
            <a:spLocks noGrp="1"/>
          </p:cNvSpPr>
          <p:nvPr>
            <p:ph type="body" sz="quarter" idx="22"/>
          </p:nvPr>
        </p:nvSpPr>
        <p:spPr>
          <a:xfrm>
            <a:off x="466727" y="3454711"/>
            <a:ext cx="2266200" cy="264896"/>
          </a:xfrm>
        </p:spPr>
        <p:txBody>
          <a:bodyPr lIns="0" tIns="0" rIns="0" bIns="0">
            <a:normAutofit/>
          </a:bodyPr>
          <a:lstStyle>
            <a:lvl1pPr marL="0" indent="0" algn="l">
              <a:buNone/>
              <a:defRPr sz="1000" b="0" kern="0" spc="38" baseline="0">
                <a:gradFill>
                  <a:gsLst>
                    <a:gs pos="5376">
                      <a:schemeClr val="bg1"/>
                    </a:gs>
                    <a:gs pos="17000">
                      <a:schemeClr val="bg1"/>
                    </a:gs>
                  </a:gsLst>
                  <a:lin ang="5400000" scaled="1"/>
                </a:gradFill>
                <a:latin typeface="Arial" panose="020B0604020202020204" pitchFamily="34" charset="0"/>
                <a:ea typeface="Roboto Light" panose="02000000000000000000" pitchFamily="2"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1430559224"/>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8" name="Text Placeholder 10"/>
          <p:cNvSpPr>
            <a:spLocks noGrp="1"/>
          </p:cNvSpPr>
          <p:nvPr>
            <p:ph type="body" sz="quarter" idx="14" hasCustomPrompt="1"/>
          </p:nvPr>
        </p:nvSpPr>
        <p:spPr>
          <a:xfrm>
            <a:off x="231776" y="305917"/>
            <a:ext cx="8685455" cy="507831"/>
          </a:xfrm>
        </p:spPr>
        <p:txBody>
          <a:bodyPr vert="horz" wrap="square" lIns="137160" tIns="0" rIns="0" bIns="0" rtlCol="0" anchor="ctr" anchorCtr="0">
            <a:noAutofit/>
          </a:bodyPr>
          <a:lstStyle>
            <a:lvl1pPr marL="285750" indent="-285750">
              <a:buFont typeface="Arial" panose="020B0604020202020204" pitchFamily="34" charset="0"/>
              <a:buNone/>
              <a:defRPr lang="en-US" sz="2800" b="1" kern="0" spc="0" baseline="0" dirty="0" smtClean="0">
                <a:gradFill>
                  <a:gsLst>
                    <a:gs pos="2419">
                      <a:schemeClr val="accent2"/>
                    </a:gs>
                    <a:gs pos="7000">
                      <a:schemeClr val="accent2"/>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pPr marL="0" lvl="0" indent="0" algn="l" defTabSz="914400" rtl="0" eaLnBrk="1" latinLnBrk="0" hangingPunct="1">
              <a:lnSpc>
                <a:spcPct val="90000"/>
              </a:lnSpc>
              <a:spcBef>
                <a:spcPts val="1200"/>
              </a:spcBef>
              <a:buClr>
                <a:srgbClr val="0072C8"/>
              </a:buClr>
              <a:buSzPct val="110000"/>
              <a:buFont typeface="Arial" panose="020B0604020202020204" pitchFamily="34" charset="0"/>
              <a:buNone/>
            </a:pPr>
            <a:r>
              <a:rPr lang="en-US" dirty="0"/>
              <a:t>Insert Slide Title Here</a:t>
            </a:r>
          </a:p>
        </p:txBody>
      </p:sp>
      <p:sp>
        <p:nvSpPr>
          <p:cNvPr id="7" name="Slide Number Placeholder 5"/>
          <p:cNvSpPr>
            <a:spLocks noGrp="1"/>
          </p:cNvSpPr>
          <p:nvPr>
            <p:ph type="sldNum" sz="quarter" idx="12"/>
          </p:nvPr>
        </p:nvSpPr>
        <p:spPr>
          <a:xfrm>
            <a:off x="8533335"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2691662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390525" y="1259023"/>
            <a:ext cx="8357616" cy="30778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p:cNvSpPr>
            <a:spLocks noGrp="1"/>
          </p:cNvSpPr>
          <p:nvPr>
            <p:ph type="sldNum" sz="quarter" idx="12"/>
          </p:nvPr>
        </p:nvSpPr>
        <p:spPr>
          <a:xfrm>
            <a:off x="8533335"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
        <p:nvSpPr>
          <p:cNvPr id="8" name="Text Placeholder 10"/>
          <p:cNvSpPr>
            <a:spLocks noGrp="1"/>
          </p:cNvSpPr>
          <p:nvPr>
            <p:ph type="body" sz="quarter" idx="14" hasCustomPrompt="1"/>
          </p:nvPr>
        </p:nvSpPr>
        <p:spPr>
          <a:xfrm>
            <a:off x="231776" y="305917"/>
            <a:ext cx="8685455" cy="507831"/>
          </a:xfrm>
        </p:spPr>
        <p:txBody>
          <a:bodyPr vert="horz" wrap="square" lIns="137160" tIns="0" rIns="0" bIns="0" rtlCol="0" anchor="ctr" anchorCtr="0">
            <a:noAutofit/>
          </a:bodyPr>
          <a:lstStyle>
            <a:lvl1pPr marL="285750" indent="-285750">
              <a:buFont typeface="Arial" panose="020B0604020202020204" pitchFamily="34" charset="0"/>
              <a:buNone/>
              <a:defRPr lang="en-US" sz="2800" b="1" kern="0" spc="0" baseline="0" dirty="0" smtClean="0">
                <a:gradFill>
                  <a:gsLst>
                    <a:gs pos="2419">
                      <a:schemeClr val="accent2"/>
                    </a:gs>
                    <a:gs pos="7000">
                      <a:schemeClr val="accent2"/>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pPr marL="0" lvl="0" indent="0" algn="l" defTabSz="914400" rtl="0" eaLnBrk="1" latinLnBrk="0" hangingPunct="1">
              <a:lnSpc>
                <a:spcPct val="90000"/>
              </a:lnSpc>
              <a:spcBef>
                <a:spcPts val="1200"/>
              </a:spcBef>
              <a:buClr>
                <a:srgbClr val="0072C8"/>
              </a:buClr>
              <a:buSzPct val="110000"/>
              <a:buFont typeface="Arial" panose="020B0604020202020204" pitchFamily="34" charset="0"/>
              <a:buNone/>
            </a:pPr>
            <a:r>
              <a:rPr lang="en-US" dirty="0"/>
              <a:t>Insert Slide Title Here</a:t>
            </a:r>
          </a:p>
        </p:txBody>
      </p:sp>
    </p:spTree>
    <p:extLst>
      <p:ext uri="{BB962C8B-B14F-4D97-AF65-F5344CB8AC3E}">
        <p14:creationId xmlns:p14="http://schemas.microsoft.com/office/powerpoint/2010/main" val="21963676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390525" y="1259023"/>
            <a:ext cx="4114800" cy="1073114"/>
          </a:xfrm>
        </p:spPr>
        <p:txBody>
          <a:bodyPr lIns="91440">
            <a:spAutoFit/>
          </a:bodyPr>
          <a:lstStyle>
            <a:lvl1pPr>
              <a:defRPr sz="1200"/>
            </a:lvl1pPr>
            <a:lvl2pPr>
              <a:defRPr sz="1100"/>
            </a:lvl2pPr>
            <a:lvl3pPr>
              <a:defRPr sz="105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p:cNvSpPr>
            <a:spLocks noGrp="1"/>
          </p:cNvSpPr>
          <p:nvPr>
            <p:ph type="body" sz="quarter" idx="14"/>
          </p:nvPr>
        </p:nvSpPr>
        <p:spPr>
          <a:xfrm>
            <a:off x="4626864" y="1259023"/>
            <a:ext cx="4114800" cy="1073114"/>
          </a:xfrm>
        </p:spPr>
        <p:txBody>
          <a:bodyPr lIns="91440">
            <a:spAutoFit/>
          </a:bodyPr>
          <a:lstStyle>
            <a:lvl1pPr>
              <a:defRPr sz="1200"/>
            </a:lvl1pPr>
            <a:lvl2pPr>
              <a:defRPr sz="1100"/>
            </a:lvl2pPr>
            <a:lvl3pPr>
              <a:defRPr sz="105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5"/>
          <p:cNvSpPr>
            <a:spLocks noGrp="1"/>
          </p:cNvSpPr>
          <p:nvPr>
            <p:ph type="sldNum" sz="quarter" idx="12"/>
          </p:nvPr>
        </p:nvSpPr>
        <p:spPr>
          <a:xfrm>
            <a:off x="8533335"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
        <p:nvSpPr>
          <p:cNvPr id="10" name="Text Placeholder 10"/>
          <p:cNvSpPr>
            <a:spLocks noGrp="1"/>
          </p:cNvSpPr>
          <p:nvPr>
            <p:ph type="body" sz="quarter" idx="15" hasCustomPrompt="1"/>
          </p:nvPr>
        </p:nvSpPr>
        <p:spPr>
          <a:xfrm>
            <a:off x="231776" y="305917"/>
            <a:ext cx="8685455" cy="507831"/>
          </a:xfrm>
        </p:spPr>
        <p:txBody>
          <a:bodyPr vert="horz" wrap="square" lIns="137160" tIns="0" rIns="0" bIns="0" rtlCol="0" anchor="ctr" anchorCtr="0">
            <a:noAutofit/>
          </a:bodyPr>
          <a:lstStyle>
            <a:lvl1pPr marL="285750" indent="-285750">
              <a:buFont typeface="Arial" panose="020B0604020202020204" pitchFamily="34" charset="0"/>
              <a:buNone/>
              <a:defRPr lang="en-US" sz="2800" b="1" kern="0" spc="0" baseline="0" dirty="0" smtClean="0">
                <a:gradFill>
                  <a:gsLst>
                    <a:gs pos="2419">
                      <a:schemeClr val="accent2"/>
                    </a:gs>
                    <a:gs pos="7000">
                      <a:schemeClr val="accent2"/>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pPr marL="0" lvl="0" indent="0" algn="l" defTabSz="914400" rtl="0" eaLnBrk="1" latinLnBrk="0" hangingPunct="1">
              <a:lnSpc>
                <a:spcPct val="90000"/>
              </a:lnSpc>
              <a:spcBef>
                <a:spcPts val="1200"/>
              </a:spcBef>
              <a:buClr>
                <a:srgbClr val="0072C8"/>
              </a:buClr>
              <a:buSzPct val="110000"/>
              <a:buFont typeface="Arial" panose="020B0604020202020204" pitchFamily="34" charset="0"/>
              <a:buNone/>
            </a:pPr>
            <a:r>
              <a:rPr lang="en-US" dirty="0"/>
              <a:t>Insert Slide Title Here</a:t>
            </a:r>
          </a:p>
        </p:txBody>
      </p:sp>
    </p:spTree>
    <p:extLst>
      <p:ext uri="{BB962C8B-B14F-4D97-AF65-F5344CB8AC3E}">
        <p14:creationId xmlns:p14="http://schemas.microsoft.com/office/powerpoint/2010/main" val="1558328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90525" y="1259023"/>
            <a:ext cx="4114800" cy="346249"/>
          </a:xfrm>
          <a:prstGeom prst="rect">
            <a:avLst/>
          </a:prstGeom>
        </p:spPr>
        <p:txBody>
          <a:bodyPr anchor="b">
            <a:spAutoFit/>
          </a:bodyPr>
          <a:lstStyle>
            <a:lvl1pPr marL="0" indent="0">
              <a:buNone/>
              <a:defRPr lang="en-US" sz="1800" b="1" kern="1200" dirty="0" smtClean="0">
                <a:solidFill>
                  <a:schemeClr val="tx1"/>
                </a:solidFill>
                <a:latin typeface="Arial" panose="020B0604020202020204" pitchFamily="34" charset="0"/>
                <a:ea typeface="ＭＳ Ｐゴシック"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2813" rtl="0" eaLnBrk="1" fontAlgn="base" hangingPunct="1">
              <a:lnSpc>
                <a:spcPct val="90000"/>
              </a:lnSpc>
              <a:spcBef>
                <a:spcPts val="0"/>
              </a:spcBef>
              <a:spcAft>
                <a:spcPct val="0"/>
              </a:spcAft>
              <a:buClr>
                <a:schemeClr val="accent1"/>
              </a:buClr>
              <a:buSzPct val="90000"/>
              <a:buFont typeface="Wingdings" pitchFamily="2" charset="2"/>
              <a:buNone/>
            </a:pPr>
            <a:r>
              <a:rPr lang="en-US"/>
              <a:t>Click to edit Master text styles</a:t>
            </a:r>
          </a:p>
        </p:txBody>
      </p:sp>
      <p:sp>
        <p:nvSpPr>
          <p:cNvPr id="5" name="Text Placeholder 4"/>
          <p:cNvSpPr>
            <a:spLocks noGrp="1"/>
          </p:cNvSpPr>
          <p:nvPr>
            <p:ph type="body" sz="quarter" idx="3"/>
          </p:nvPr>
        </p:nvSpPr>
        <p:spPr>
          <a:xfrm>
            <a:off x="4626864" y="1259023"/>
            <a:ext cx="4114800" cy="346249"/>
          </a:xfrm>
          <a:prstGeom prst="rect">
            <a:avLst/>
          </a:prstGeom>
        </p:spPr>
        <p:txBody>
          <a:bodyPr anchor="b">
            <a:spAutoFit/>
          </a:bodyPr>
          <a:lstStyle>
            <a:lvl1pPr marL="0" indent="0">
              <a:buNone/>
              <a:defRPr lang="en-US" sz="1800" b="1" kern="1200" dirty="0" smtClean="0">
                <a:solidFill>
                  <a:schemeClr val="tx1"/>
                </a:solidFill>
                <a:latin typeface="Arial" panose="020B0604020202020204" pitchFamily="34" charset="0"/>
                <a:ea typeface="ＭＳ Ｐゴシック"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2813" rtl="0" eaLnBrk="1" fontAlgn="base" hangingPunct="1">
              <a:lnSpc>
                <a:spcPct val="90000"/>
              </a:lnSpc>
              <a:spcBef>
                <a:spcPts val="0"/>
              </a:spcBef>
              <a:spcAft>
                <a:spcPct val="0"/>
              </a:spcAft>
              <a:buClr>
                <a:schemeClr val="accent1"/>
              </a:buClr>
              <a:buSzPct val="90000"/>
              <a:buFont typeface="Wingdings" pitchFamily="2" charset="2"/>
              <a:buNone/>
            </a:pPr>
            <a:r>
              <a:rPr lang="en-US"/>
              <a:t>Click to edit Master text styles</a:t>
            </a:r>
          </a:p>
        </p:txBody>
      </p:sp>
      <p:sp>
        <p:nvSpPr>
          <p:cNvPr id="11" name="Text Placeholder 10"/>
          <p:cNvSpPr>
            <a:spLocks noGrp="1"/>
          </p:cNvSpPr>
          <p:nvPr>
            <p:ph type="body" sz="quarter" idx="13"/>
          </p:nvPr>
        </p:nvSpPr>
        <p:spPr>
          <a:xfrm>
            <a:off x="390525" y="1642554"/>
            <a:ext cx="4114800" cy="11867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2"/>
          <p:cNvSpPr>
            <a:spLocks noGrp="1"/>
          </p:cNvSpPr>
          <p:nvPr>
            <p:ph type="body" sz="quarter" idx="14"/>
          </p:nvPr>
        </p:nvSpPr>
        <p:spPr>
          <a:xfrm>
            <a:off x="4626864" y="1642554"/>
            <a:ext cx="4114800" cy="11867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5"/>
          <p:cNvSpPr>
            <a:spLocks noGrp="1"/>
          </p:cNvSpPr>
          <p:nvPr>
            <p:ph type="sldNum" sz="quarter" idx="12"/>
          </p:nvPr>
        </p:nvSpPr>
        <p:spPr>
          <a:xfrm>
            <a:off x="8533335"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
        <p:nvSpPr>
          <p:cNvPr id="12" name="Text Placeholder 10"/>
          <p:cNvSpPr>
            <a:spLocks noGrp="1"/>
          </p:cNvSpPr>
          <p:nvPr>
            <p:ph type="body" sz="quarter" idx="15" hasCustomPrompt="1"/>
          </p:nvPr>
        </p:nvSpPr>
        <p:spPr>
          <a:xfrm>
            <a:off x="231776" y="305917"/>
            <a:ext cx="8685455" cy="507831"/>
          </a:xfrm>
        </p:spPr>
        <p:txBody>
          <a:bodyPr vert="horz" wrap="square" lIns="137160" tIns="0" rIns="0" bIns="0" rtlCol="0" anchor="ctr" anchorCtr="0">
            <a:noAutofit/>
          </a:bodyPr>
          <a:lstStyle>
            <a:lvl1pPr marL="285750" indent="-285750">
              <a:buFont typeface="Arial" panose="020B0604020202020204" pitchFamily="34" charset="0"/>
              <a:buNone/>
              <a:defRPr lang="en-US" sz="2800" b="1" kern="0" spc="0" baseline="0" dirty="0" smtClean="0">
                <a:gradFill>
                  <a:gsLst>
                    <a:gs pos="2419">
                      <a:schemeClr val="accent2"/>
                    </a:gs>
                    <a:gs pos="7000">
                      <a:schemeClr val="accent2"/>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pPr marL="0" lvl="0" indent="0" algn="l" defTabSz="914400" rtl="0" eaLnBrk="1" latinLnBrk="0" hangingPunct="1">
              <a:lnSpc>
                <a:spcPct val="90000"/>
              </a:lnSpc>
              <a:spcBef>
                <a:spcPts val="1200"/>
              </a:spcBef>
              <a:buClr>
                <a:srgbClr val="0072C8"/>
              </a:buClr>
              <a:buSzPct val="110000"/>
              <a:buFont typeface="Arial" panose="020B0604020202020204" pitchFamily="34" charset="0"/>
              <a:buNone/>
            </a:pPr>
            <a:r>
              <a:rPr lang="en-US" dirty="0"/>
              <a:t>Insert Slide Title Here</a:t>
            </a:r>
          </a:p>
        </p:txBody>
      </p:sp>
    </p:spTree>
    <p:extLst>
      <p:ext uri="{BB962C8B-B14F-4D97-AF65-F5344CB8AC3E}">
        <p14:creationId xmlns:p14="http://schemas.microsoft.com/office/powerpoint/2010/main" val="14898719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hird Split Left">
    <p:bg>
      <p:bgPr>
        <a:solidFill>
          <a:srgbClr val="FFFFFF"/>
        </a:solidFill>
        <a:effectLst/>
      </p:bgPr>
    </p:bg>
    <p:spTree>
      <p:nvGrpSpPr>
        <p:cNvPr id="1" name=""/>
        <p:cNvGrpSpPr/>
        <p:nvPr/>
      </p:nvGrpSpPr>
      <p:grpSpPr>
        <a:xfrm>
          <a:off x="0" y="0"/>
          <a:ext cx="0" cy="0"/>
          <a:chOff x="0" y="0"/>
          <a:chExt cx="0" cy="0"/>
        </a:xfrm>
      </p:grpSpPr>
      <p:sp>
        <p:nvSpPr>
          <p:cNvPr id="8" name="Picture Placeholder 4"/>
          <p:cNvSpPr>
            <a:spLocks noGrp="1"/>
          </p:cNvSpPr>
          <p:nvPr>
            <p:ph type="pic" sz="quarter" idx="21"/>
          </p:nvPr>
        </p:nvSpPr>
        <p:spPr>
          <a:xfrm>
            <a:off x="6096000" y="0"/>
            <a:ext cx="3048000" cy="5143500"/>
          </a:xfrm>
          <a:prstGeom prst="rect">
            <a:avLst/>
          </a:prstGeom>
          <a:solidFill>
            <a:schemeClr val="bg1">
              <a:lumMod val="50000"/>
            </a:schemeClr>
          </a:solidFill>
        </p:spPr>
        <p:txBody>
          <a:bodyPr tIns="2926080"/>
          <a:lstStyle>
            <a:lvl1pPr marL="0" indent="0" algn="ctr">
              <a:buNone/>
              <a:defRPr sz="900" b="1" baseline="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stStyle>
          <a:p>
            <a:pPr marL="0" lvl="0" indent="0" algn="ctr">
              <a:buNone/>
            </a:pPr>
            <a:r>
              <a:rPr lang="en-US" dirty="0"/>
              <a:t>Drag picture to placeholder or click icon to add</a:t>
            </a:r>
          </a:p>
        </p:txBody>
      </p:sp>
      <p:sp>
        <p:nvSpPr>
          <p:cNvPr id="7" name="Slide Number Placeholder 5"/>
          <p:cNvSpPr>
            <a:spLocks noGrp="1"/>
          </p:cNvSpPr>
          <p:nvPr>
            <p:ph type="sldNum" sz="quarter" idx="12"/>
          </p:nvPr>
        </p:nvSpPr>
        <p:spPr>
          <a:xfrm>
            <a:off x="8533335" y="4838589"/>
            <a:ext cx="323309" cy="201168"/>
          </a:xfrm>
        </p:spPr>
        <p:txBody>
          <a:bodyPr lIns="0" tIns="0" rIns="0" bIns="0"/>
          <a:lstStyle>
            <a:lvl1pPr algn="r">
              <a:defRPr sz="600">
                <a:gradFill>
                  <a:gsLst>
                    <a:gs pos="7258">
                      <a:schemeClr val="bg1"/>
                    </a:gs>
                    <a:gs pos="19000">
                      <a:schemeClr val="bg1"/>
                    </a:gs>
                  </a:gsLst>
                  <a:lin ang="5400000" scaled="1"/>
                </a:gradFill>
                <a:latin typeface="Arial" panose="020B0604020202020204" pitchFamily="34" charset="0"/>
                <a:ea typeface="Roboto Light" panose="02000000000000000000" pitchFamily="2" charset="0"/>
                <a:cs typeface="Arial" panose="020B0604020202020204" pitchFamily="34" charset="0"/>
              </a:defRPr>
            </a:lvl1p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18896017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Third Split Right">
    <p:bg>
      <p:bgPr>
        <a:solidFill>
          <a:srgbClr val="FFFFFF"/>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533335"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
        <p:nvSpPr>
          <p:cNvPr id="6" name="TextBox 5"/>
          <p:cNvSpPr txBox="1"/>
          <p:nvPr/>
        </p:nvSpPr>
        <p:spPr>
          <a:xfrm>
            <a:off x="304619" y="4800737"/>
            <a:ext cx="592470" cy="138499"/>
          </a:xfrm>
          <a:prstGeom prst="rect">
            <a:avLst/>
          </a:prstGeom>
          <a:noFill/>
        </p:spPr>
        <p:txBody>
          <a:bodyPr wrap="none" lIns="0" bIns="0" rtlCol="0" anchor="b" anchorCtr="0">
            <a:spAutoFit/>
          </a:bodyPr>
          <a:lstStyle/>
          <a:p>
            <a:pPr marL="0" algn="l" defTabSz="685755" rtl="0" eaLnBrk="1" latinLnBrk="0" hangingPunct="1"/>
            <a:r>
              <a:rPr lang="en-AU" sz="600" kern="1200" spc="75" baseline="0" dirty="0">
                <a:gradFill>
                  <a:gsLst>
                    <a:gs pos="7258">
                      <a:schemeClr val="bg1"/>
                    </a:gs>
                    <a:gs pos="19000">
                      <a:schemeClr val="bg1"/>
                    </a:gs>
                  </a:gsLst>
                  <a:lin ang="5400000" scaled="1"/>
                </a:gradFill>
                <a:latin typeface="Arial" panose="020B0604020202020204" pitchFamily="34" charset="0"/>
                <a:ea typeface="Roboto Light" panose="02000000000000000000" pitchFamily="2" charset="0"/>
                <a:cs typeface="Arial" panose="020B0604020202020204" pitchFamily="34" charset="0"/>
              </a:rPr>
              <a:t>slalom.com</a:t>
            </a:r>
          </a:p>
        </p:txBody>
      </p:sp>
      <p:sp>
        <p:nvSpPr>
          <p:cNvPr id="9" name="Picture Placeholder 4"/>
          <p:cNvSpPr>
            <a:spLocks noGrp="1"/>
          </p:cNvSpPr>
          <p:nvPr>
            <p:ph type="pic" sz="quarter" idx="22"/>
          </p:nvPr>
        </p:nvSpPr>
        <p:spPr>
          <a:xfrm>
            <a:off x="0" y="0"/>
            <a:ext cx="3048000" cy="5143500"/>
          </a:xfrm>
          <a:prstGeom prst="rect">
            <a:avLst/>
          </a:prstGeom>
          <a:solidFill>
            <a:schemeClr val="bg1">
              <a:lumMod val="50000"/>
            </a:schemeClr>
          </a:solidFill>
        </p:spPr>
        <p:txBody>
          <a:bodyPr tIns="2926080"/>
          <a:lstStyle>
            <a:lvl1pPr marL="0" indent="0" algn="ctr">
              <a:buNone/>
              <a:defRPr sz="900" b="1" baseline="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stStyle>
          <a:p>
            <a:pPr marL="0" lvl="0" indent="0" algn="ctr">
              <a:buNone/>
            </a:pPr>
            <a:r>
              <a:rPr lang="en-US" dirty="0"/>
              <a:t>Drag picture to placeholder or click icon to add</a:t>
            </a:r>
          </a:p>
        </p:txBody>
      </p:sp>
    </p:spTree>
    <p:extLst>
      <p:ext uri="{BB962C8B-B14F-4D97-AF65-F5344CB8AC3E}">
        <p14:creationId xmlns:p14="http://schemas.microsoft.com/office/powerpoint/2010/main" val="13216511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Chart With Image">
    <p:bg>
      <p:bgPr>
        <a:solidFill>
          <a:srgbClr val="FFFFFF"/>
        </a:solidFill>
        <a:effectLst/>
      </p:bgPr>
    </p:bg>
    <p:spTree>
      <p:nvGrpSpPr>
        <p:cNvPr id="1" name=""/>
        <p:cNvGrpSpPr/>
        <p:nvPr/>
      </p:nvGrpSpPr>
      <p:grpSpPr>
        <a:xfrm>
          <a:off x="0" y="0"/>
          <a:ext cx="0" cy="0"/>
          <a:chOff x="0" y="0"/>
          <a:chExt cx="0" cy="0"/>
        </a:xfrm>
      </p:grpSpPr>
      <p:sp>
        <p:nvSpPr>
          <p:cNvPr id="49" name="Picture Placeholder 4"/>
          <p:cNvSpPr>
            <a:spLocks noGrp="1"/>
          </p:cNvSpPr>
          <p:nvPr>
            <p:ph type="pic" sz="quarter" idx="21"/>
          </p:nvPr>
        </p:nvSpPr>
        <p:spPr>
          <a:xfrm>
            <a:off x="4594225" y="1258888"/>
            <a:ext cx="3249614" cy="1498600"/>
          </a:xfrm>
          <a:prstGeom prst="rect">
            <a:avLst/>
          </a:prstGeom>
          <a:solidFill>
            <a:schemeClr val="bg1">
              <a:lumMod val="50000"/>
            </a:schemeClr>
          </a:solidFill>
        </p:spPr>
        <p:txBody>
          <a:bodyPr tIns="457200"/>
          <a:lstStyle>
            <a:lvl1pPr marL="0" indent="0" algn="ctr">
              <a:buNone/>
              <a:defRPr sz="900" b="1" baseline="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stStyle>
          <a:p>
            <a:pPr marL="0" lvl="0" indent="0" algn="ctr">
              <a:buNone/>
            </a:pPr>
            <a:r>
              <a:rPr lang="en-US" dirty="0"/>
              <a:t>Drag picture to placeholder or click icon to add</a:t>
            </a:r>
          </a:p>
        </p:txBody>
      </p:sp>
      <p:sp>
        <p:nvSpPr>
          <p:cNvPr id="16" name="Slide Number Placeholder 5"/>
          <p:cNvSpPr>
            <a:spLocks noGrp="1"/>
          </p:cNvSpPr>
          <p:nvPr>
            <p:ph type="sldNum" sz="quarter" idx="12"/>
          </p:nvPr>
        </p:nvSpPr>
        <p:spPr>
          <a:xfrm>
            <a:off x="8533335"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
        <p:nvSpPr>
          <p:cNvPr id="7" name="Text Placeholder 10"/>
          <p:cNvSpPr>
            <a:spLocks noGrp="1"/>
          </p:cNvSpPr>
          <p:nvPr>
            <p:ph type="body" sz="quarter" idx="14" hasCustomPrompt="1"/>
          </p:nvPr>
        </p:nvSpPr>
        <p:spPr>
          <a:xfrm>
            <a:off x="231776" y="305917"/>
            <a:ext cx="8685455" cy="507831"/>
          </a:xfrm>
        </p:spPr>
        <p:txBody>
          <a:bodyPr vert="horz" wrap="square" lIns="137160" tIns="0" rIns="0" bIns="0" rtlCol="0" anchor="ctr" anchorCtr="0">
            <a:noAutofit/>
          </a:bodyPr>
          <a:lstStyle>
            <a:lvl1pPr marL="285750" indent="-285750">
              <a:buFont typeface="Arial" panose="020B0604020202020204" pitchFamily="34" charset="0"/>
              <a:buNone/>
              <a:defRPr lang="en-US" sz="2800" b="1" kern="0" spc="0" baseline="0" dirty="0" smtClean="0">
                <a:gradFill>
                  <a:gsLst>
                    <a:gs pos="2419">
                      <a:schemeClr val="accent2"/>
                    </a:gs>
                    <a:gs pos="7000">
                      <a:schemeClr val="accent2"/>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pPr marL="0" lvl="0" indent="0" algn="l" defTabSz="914400" rtl="0" eaLnBrk="1" latinLnBrk="0" hangingPunct="1">
              <a:lnSpc>
                <a:spcPct val="90000"/>
              </a:lnSpc>
              <a:spcBef>
                <a:spcPts val="1200"/>
              </a:spcBef>
              <a:buClr>
                <a:srgbClr val="0072C8"/>
              </a:buClr>
              <a:buSzPct val="110000"/>
              <a:buFont typeface="Arial" panose="020B0604020202020204" pitchFamily="34" charset="0"/>
              <a:buNone/>
            </a:pPr>
            <a:r>
              <a:rPr lang="en-US" dirty="0"/>
              <a:t>Chart with image</a:t>
            </a:r>
          </a:p>
        </p:txBody>
      </p:sp>
    </p:spTree>
    <p:extLst>
      <p:ext uri="{BB962C8B-B14F-4D97-AF65-F5344CB8AC3E}">
        <p14:creationId xmlns:p14="http://schemas.microsoft.com/office/powerpoint/2010/main" val="18098891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QBR Custom">
    <p:spTree>
      <p:nvGrpSpPr>
        <p:cNvPr id="1" name=""/>
        <p:cNvGrpSpPr/>
        <p:nvPr/>
      </p:nvGrpSpPr>
      <p:grpSpPr>
        <a:xfrm>
          <a:off x="0" y="0"/>
          <a:ext cx="0" cy="0"/>
          <a:chOff x="0" y="0"/>
          <a:chExt cx="0" cy="0"/>
        </a:xfrm>
      </p:grpSpPr>
      <p:sp>
        <p:nvSpPr>
          <p:cNvPr id="9" name="Chart Placeholder 6"/>
          <p:cNvSpPr>
            <a:spLocks noGrp="1"/>
          </p:cNvSpPr>
          <p:nvPr>
            <p:ph type="chart" sz="quarter" idx="14"/>
          </p:nvPr>
        </p:nvSpPr>
        <p:spPr>
          <a:xfrm>
            <a:off x="6096000" y="2698399"/>
            <a:ext cx="2854325" cy="871538"/>
          </a:xfrm>
        </p:spPr>
        <p:txBody>
          <a:bodyPr/>
          <a:lstStyle/>
          <a:p>
            <a:r>
              <a:rPr lang="en-US" dirty="0"/>
              <a:t>Click icon to add chart</a:t>
            </a:r>
          </a:p>
        </p:txBody>
      </p:sp>
      <p:sp>
        <p:nvSpPr>
          <p:cNvPr id="7" name="Chart Placeholder 6"/>
          <p:cNvSpPr>
            <a:spLocks noGrp="1"/>
          </p:cNvSpPr>
          <p:nvPr>
            <p:ph type="chart" sz="quarter" idx="13"/>
          </p:nvPr>
        </p:nvSpPr>
        <p:spPr>
          <a:xfrm>
            <a:off x="6096000" y="1317625"/>
            <a:ext cx="2854325" cy="871538"/>
          </a:xfrm>
        </p:spPr>
        <p:txBody>
          <a:bodyPr/>
          <a:lstStyle/>
          <a:p>
            <a:r>
              <a:rPr lang="en-US" dirty="0"/>
              <a:t>Click icon to add chart</a:t>
            </a:r>
          </a:p>
        </p:txBody>
      </p:sp>
      <p:sp>
        <p:nvSpPr>
          <p:cNvPr id="2" name="Date Placeholder 1"/>
          <p:cNvSpPr>
            <a:spLocks noGrp="1"/>
          </p:cNvSpPr>
          <p:nvPr>
            <p:ph type="dt" sz="half" idx="10"/>
          </p:nvPr>
        </p:nvSpPr>
        <p:spPr/>
        <p:txBody>
          <a:bodyPr/>
          <a:lstStyle>
            <a:lvl1pPr>
              <a:defRPr>
                <a:gradFill>
                  <a:gsLst>
                    <a:gs pos="0">
                      <a:schemeClr val="bg1">
                        <a:lumMod val="65000"/>
                      </a:schemeClr>
                    </a:gs>
                    <a:gs pos="98000">
                      <a:schemeClr val="bg1">
                        <a:lumMod val="65000"/>
                      </a:schemeClr>
                    </a:gs>
                  </a:gsLst>
                  <a:lin ang="5400000" scaled="0"/>
                </a:gradFill>
              </a:defRPr>
            </a:lvl1pPr>
          </a:lstStyle>
          <a:p>
            <a:endParaRPr lang="en-US" dirty="0"/>
          </a:p>
        </p:txBody>
      </p:sp>
      <p:sp>
        <p:nvSpPr>
          <p:cNvPr id="3" name="Footer Placeholder 2"/>
          <p:cNvSpPr>
            <a:spLocks noGrp="1"/>
          </p:cNvSpPr>
          <p:nvPr>
            <p:ph type="ftr" sz="quarter" idx="11"/>
          </p:nvPr>
        </p:nvSpPr>
        <p:spPr/>
        <p:txBody>
          <a:bodyPr/>
          <a:lstStyle>
            <a:lvl1pPr>
              <a:defRPr>
                <a:gradFill>
                  <a:gsLst>
                    <a:gs pos="0">
                      <a:schemeClr val="bg1">
                        <a:lumMod val="65000"/>
                      </a:schemeClr>
                    </a:gs>
                    <a:gs pos="98000">
                      <a:schemeClr val="bg1">
                        <a:lumMod val="65000"/>
                      </a:schemeClr>
                    </a:gs>
                  </a:gsLst>
                  <a:lin ang="5400000" scaled="0"/>
                </a:gradFill>
              </a:defRPr>
            </a:lvl1pPr>
          </a:lstStyle>
          <a:p>
            <a:r>
              <a:rPr lang="en-US" dirty="0"/>
              <a:t>DRAFT</a:t>
            </a:r>
          </a:p>
        </p:txBody>
      </p:sp>
      <p:sp>
        <p:nvSpPr>
          <p:cNvPr id="4" name="Slide Number Placeholder 3"/>
          <p:cNvSpPr>
            <a:spLocks noGrp="1"/>
          </p:cNvSpPr>
          <p:nvPr>
            <p:ph type="sldNum" sz="quarter" idx="12"/>
          </p:nvPr>
        </p:nvSpPr>
        <p:spPr/>
        <p:txBody>
          <a:bodyPr/>
          <a:lstStyle>
            <a:lvl1pPr>
              <a:defRPr>
                <a:gradFill>
                  <a:gsLst>
                    <a:gs pos="0">
                      <a:schemeClr val="bg1">
                        <a:lumMod val="65000"/>
                      </a:schemeClr>
                    </a:gs>
                    <a:gs pos="98000">
                      <a:schemeClr val="bg1">
                        <a:lumMod val="65000"/>
                      </a:schemeClr>
                    </a:gs>
                  </a:gsLst>
                  <a:lin ang="5400000" scaled="0"/>
                </a:gradFill>
              </a:defRPr>
            </a:lvl1pPr>
          </a:lstStyle>
          <a:p>
            <a:fld id="{889B1CBF-4FD7-214D-9302-2FF9AE85277A}" type="slidenum">
              <a:rPr lang="en-US" smtClean="0"/>
              <a:pPr/>
              <a:t>‹#›</a:t>
            </a:fld>
            <a:endParaRPr lang="en-US" dirty="0"/>
          </a:p>
        </p:txBody>
      </p:sp>
    </p:spTree>
    <p:extLst>
      <p:ext uri="{BB962C8B-B14F-4D97-AF65-F5344CB8AC3E}">
        <p14:creationId xmlns:p14="http://schemas.microsoft.com/office/powerpoint/2010/main" val="18545350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Project Snapshot">
    <p:bg bwMode="ltGray">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black">
          <a:xfrm>
            <a:off x="373684" y="1229053"/>
            <a:ext cx="5249449" cy="718145"/>
          </a:xfrm>
          <a:noFill/>
        </p:spPr>
        <p:txBody>
          <a:bodyPr wrap="square" lIns="0" tIns="0" bIns="0" anchor="b" anchorCtr="0">
            <a:spAutoFit/>
          </a:bodyPr>
          <a:lstStyle>
            <a:lvl1pPr algn="l" defTabSz="914400" rtl="0" eaLnBrk="1" latinLnBrk="0" hangingPunct="1">
              <a:lnSpc>
                <a:spcPts val="2800"/>
              </a:lnSpc>
              <a:spcBef>
                <a:spcPct val="0"/>
              </a:spcBef>
              <a:buNone/>
              <a:defRPr lang="en-US" sz="2800" b="1" kern="1200" spc="-50" baseline="0" dirty="0">
                <a:gradFill>
                  <a:gsLst>
                    <a:gs pos="0">
                      <a:schemeClr val="bg1"/>
                    </a:gs>
                    <a:gs pos="100000">
                      <a:schemeClr val="bg1"/>
                    </a:gs>
                  </a:gsLst>
                  <a:lin ang="5400000" scaled="0"/>
                </a:gradFill>
                <a:latin typeface="Arial" panose="020B0604020202020204" pitchFamily="34" charset="0"/>
                <a:ea typeface="+mj-ea"/>
                <a:cs typeface="Arial" panose="020B0604020202020204" pitchFamily="34" charset="0"/>
              </a:defRPr>
            </a:lvl1pPr>
          </a:lstStyle>
          <a:p>
            <a:r>
              <a:rPr lang="en-US" dirty="0"/>
              <a:t>Click to edit </a:t>
            </a:r>
            <a:br>
              <a:rPr lang="en-US" dirty="0"/>
            </a:br>
            <a:r>
              <a:rPr lang="en-US" dirty="0"/>
              <a:t>master title style</a:t>
            </a:r>
          </a:p>
        </p:txBody>
      </p:sp>
      <p:sp>
        <p:nvSpPr>
          <p:cNvPr id="10" name="Subtitle 2"/>
          <p:cNvSpPr>
            <a:spLocks noGrp="1"/>
          </p:cNvSpPr>
          <p:nvPr>
            <p:ph type="subTitle" idx="1" hasCustomPrompt="1"/>
          </p:nvPr>
        </p:nvSpPr>
        <p:spPr>
          <a:xfrm>
            <a:off x="383192" y="2011771"/>
            <a:ext cx="5239941" cy="215444"/>
          </a:xfrm>
          <a:prstGeom prst="rect">
            <a:avLst/>
          </a:prstGeom>
        </p:spPr>
        <p:txBody>
          <a:bodyPr/>
          <a:lstStyle>
            <a:lvl1pPr marL="173038" indent="-173038" algn="l" defTabSz="914400" rtl="0" eaLnBrk="1" latinLnBrk="0" hangingPunct="1">
              <a:lnSpc>
                <a:spcPct val="90000"/>
              </a:lnSpc>
              <a:spcBef>
                <a:spcPts val="600"/>
              </a:spcBef>
              <a:buClr>
                <a:schemeClr val="bg1"/>
              </a:buClr>
              <a:buSzPct val="110000"/>
              <a:buFont typeface="Wingdings" panose="05000000000000000000" pitchFamily="2" charset="2"/>
              <a:buNone/>
              <a:defRPr lang="en-US" sz="800" b="0" i="0" kern="1200" spc="50" baseline="0" dirty="0">
                <a:gradFill>
                  <a:gsLst>
                    <a:gs pos="0">
                      <a:schemeClr val="bg1"/>
                    </a:gs>
                    <a:gs pos="85000">
                      <a:schemeClr val="bg1"/>
                    </a:gs>
                  </a:gsLst>
                  <a:lin ang="5400000" scaled="0"/>
                </a:gradFill>
                <a:latin typeface="+mj-lt"/>
                <a:ea typeface="+mj-ea"/>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lvl="0" indent="0">
              <a:lnSpc>
                <a:spcPct val="100000"/>
              </a:lnSpc>
              <a:spcBef>
                <a:spcPct val="0"/>
              </a:spcBef>
            </a:pPr>
            <a:r>
              <a:rPr lang="en-US" dirty="0"/>
              <a:t>Click to edit Master text styles</a:t>
            </a:r>
          </a:p>
        </p:txBody>
      </p:sp>
      <p:pic>
        <p:nvPicPr>
          <p:cNvPr id="13" name="Picture 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7775" y="184888"/>
            <a:ext cx="804579" cy="209688"/>
          </a:xfrm>
          <a:prstGeom prst="rect">
            <a:avLst/>
          </a:prstGeom>
        </p:spPr>
      </p:pic>
    </p:spTree>
    <p:extLst>
      <p:ext uri="{BB962C8B-B14F-4D97-AF65-F5344CB8AC3E}">
        <p14:creationId xmlns:p14="http://schemas.microsoft.com/office/powerpoint/2010/main" val="1029255602"/>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31_Presentation Cover">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Group 6"/>
          <p:cNvGrpSpPr/>
          <p:nvPr/>
        </p:nvGrpSpPr>
        <p:grpSpPr>
          <a:xfrm>
            <a:off x="361950" y="1979114"/>
            <a:ext cx="8420100" cy="3076705"/>
            <a:chOff x="298015" y="1979113"/>
            <a:chExt cx="8420100" cy="3076705"/>
          </a:xfrm>
        </p:grpSpPr>
        <p:grpSp>
          <p:nvGrpSpPr>
            <p:cNvPr id="8" name="Group 7"/>
            <p:cNvGrpSpPr/>
            <p:nvPr/>
          </p:nvGrpSpPr>
          <p:grpSpPr>
            <a:xfrm>
              <a:off x="298015" y="3308339"/>
              <a:ext cx="8420100" cy="1747479"/>
              <a:chOff x="298015" y="3308339"/>
              <a:chExt cx="8420100" cy="1747479"/>
            </a:xfrm>
          </p:grpSpPr>
          <p:sp>
            <p:nvSpPr>
              <p:cNvPr id="10" name="Text Box 3"/>
              <p:cNvSpPr txBox="1">
                <a:spLocks noChangeArrowheads="1"/>
              </p:cNvSpPr>
              <p:nvPr/>
            </p:nvSpPr>
            <p:spPr bwMode="blackWhite">
              <a:xfrm>
                <a:off x="298015" y="4640327"/>
                <a:ext cx="8420100" cy="415491"/>
              </a:xfrm>
              <a:prstGeom prst="rect">
                <a:avLst/>
              </a:prstGeom>
              <a:noFill/>
              <a:ln w="12700">
                <a:noFill/>
                <a:miter lim="800000"/>
                <a:headEnd type="none" w="sm" len="sm"/>
                <a:tailEnd type="none" w="sm" len="sm"/>
              </a:ln>
              <a:effectLst/>
            </p:spPr>
            <p:txBody>
              <a:bodyPr wrap="square" lIns="0" tIns="45713" rIns="0" bIns="182880" anchor="b" anchorCtr="0">
                <a:spAutoFit/>
              </a:bodyPr>
              <a:lstStyle/>
              <a:p>
                <a:pPr algn="ctr" defTabSz="914099" eaLnBrk="0" hangingPunct="0">
                  <a:defRPr/>
                </a:pPr>
                <a:r>
                  <a:rPr lang="en-US" sz="600" dirty="0">
                    <a:gradFill>
                      <a:gsLst>
                        <a:gs pos="5417">
                          <a:schemeClr val="bg1"/>
                        </a:gs>
                        <a:gs pos="13333">
                          <a:schemeClr val="bg1"/>
                        </a:gs>
                      </a:gsLst>
                      <a:lin ang="5400000" scaled="0"/>
                    </a:gradFill>
                    <a:latin typeface="Arial" panose="020B0604020202020204" pitchFamily="34" charset="0"/>
                    <a:cs typeface="Arial" panose="020B0604020202020204" pitchFamily="34" charset="0"/>
                  </a:rPr>
                  <a:t>© 2015 Slalom, LLC. All rights reserved. The information herein is for informational purposes only and represents the current view of Slalom, LLC. as of the date of this presentation.</a:t>
                </a:r>
                <a:br>
                  <a:rPr lang="en-US" sz="600" dirty="0">
                    <a:gradFill>
                      <a:gsLst>
                        <a:gs pos="5417">
                          <a:schemeClr val="bg1"/>
                        </a:gs>
                        <a:gs pos="13333">
                          <a:schemeClr val="bg1"/>
                        </a:gs>
                      </a:gsLst>
                      <a:lin ang="5400000" scaled="0"/>
                    </a:gradFill>
                    <a:latin typeface="Arial" panose="020B0604020202020204" pitchFamily="34" charset="0"/>
                    <a:cs typeface="Arial" panose="020B0604020202020204" pitchFamily="34" charset="0"/>
                  </a:rPr>
                </a:br>
                <a:r>
                  <a:rPr lang="en-US" sz="600" dirty="0">
                    <a:gradFill>
                      <a:gsLst>
                        <a:gs pos="5417">
                          <a:schemeClr val="bg1"/>
                        </a:gs>
                        <a:gs pos="13333">
                          <a:schemeClr val="bg1"/>
                        </a:gs>
                      </a:gsLst>
                      <a:lin ang="5400000" scaled="0"/>
                    </a:gradFill>
                    <a:latin typeface="Arial" panose="020B0604020202020204" pitchFamily="34" charset="0"/>
                    <a:cs typeface="Arial" panose="020B0604020202020204" pitchFamily="34" charset="0"/>
                  </a:rPr>
                  <a:t>SLALOM MAKES NO WARRANTIES, EXPRESS, IMPLIED, OR STATUTORY, AS TO THE INFORMATION IN THIS PRESENTATION.</a:t>
                </a:r>
              </a:p>
            </p:txBody>
          </p:sp>
          <p:sp>
            <p:nvSpPr>
              <p:cNvPr id="11" name="TextBox 10"/>
              <p:cNvSpPr txBox="1"/>
              <p:nvPr/>
            </p:nvSpPr>
            <p:spPr>
              <a:xfrm>
                <a:off x="3555758" y="3308339"/>
                <a:ext cx="1904614" cy="338554"/>
              </a:xfrm>
              <a:prstGeom prst="rect">
                <a:avLst/>
              </a:prstGeom>
              <a:noFill/>
            </p:spPr>
            <p:txBody>
              <a:bodyPr wrap="square" lIns="45720" tIns="0" rIns="0" bIns="91440">
                <a:spAutoFit/>
              </a:bodyPr>
              <a:lstStyle/>
              <a:p>
                <a:pPr algn="ctr" defTabSz="914363">
                  <a:defRPr/>
                </a:pPr>
                <a:r>
                  <a:rPr lang="en-US" sz="1600" b="1" spc="150" dirty="0">
                    <a:gradFill>
                      <a:gsLst>
                        <a:gs pos="78058">
                          <a:schemeClr val="bg1"/>
                        </a:gs>
                        <a:gs pos="73333">
                          <a:schemeClr val="bg1"/>
                        </a:gs>
                      </a:gsLst>
                      <a:lin ang="5400000" scaled="0"/>
                    </a:gradFill>
                  </a:rPr>
                  <a:t>slalom.com</a:t>
                </a:r>
              </a:p>
            </p:txBody>
          </p:sp>
        </p:gr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0997" y="1979113"/>
              <a:ext cx="3374136" cy="879360"/>
            </a:xfrm>
            <a:prstGeom prst="rect">
              <a:avLst/>
            </a:prstGeom>
            <a:noFill/>
            <a:ln>
              <a:noFill/>
            </a:ln>
          </p:spPr>
        </p:pic>
      </p:grpSp>
    </p:spTree>
    <p:extLst>
      <p:ext uri="{BB962C8B-B14F-4D97-AF65-F5344CB8AC3E}">
        <p14:creationId xmlns:p14="http://schemas.microsoft.com/office/powerpoint/2010/main" val="150077948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One">
    <p:bg>
      <p:bgPr>
        <a:solidFill>
          <a:srgbClr val="FFFFFF"/>
        </a:solidFill>
        <a:effectLst/>
      </p:bgPr>
    </p:bg>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a:xfrm>
            <a:off x="8533335"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
        <p:nvSpPr>
          <p:cNvPr id="8" name="Picture Placeholder 2"/>
          <p:cNvSpPr>
            <a:spLocks noGrp="1"/>
          </p:cNvSpPr>
          <p:nvPr>
            <p:ph type="pic" sz="quarter" idx="17"/>
          </p:nvPr>
        </p:nvSpPr>
        <p:spPr>
          <a:xfrm>
            <a:off x="4032000" y="2228614"/>
            <a:ext cx="1080000" cy="1080000"/>
          </a:xfrm>
          <a:prstGeom prst="ellipse">
            <a:avLst/>
          </a:prstGeom>
          <a:solidFill>
            <a:schemeClr val="bg1">
              <a:lumMod val="50000"/>
            </a:schemeClr>
          </a:solidFill>
        </p:spPr>
        <p:txBody>
          <a:bodyPr anchor="ctr">
            <a:normAutofit/>
          </a:bodyPr>
          <a:lstStyle>
            <a:lvl1pPr marL="0" indent="0" algn="ctr">
              <a:buNone/>
              <a:defRPr sz="1350">
                <a:gradFill>
                  <a:gsLst>
                    <a:gs pos="2419">
                      <a:schemeClr val="bg1"/>
                    </a:gs>
                    <a:gs pos="8000">
                      <a:schemeClr val="bg1"/>
                    </a:gs>
                  </a:gsLst>
                  <a:lin ang="5400000" scaled="0"/>
                </a:gradFill>
              </a:defRPr>
            </a:lvl1pPr>
          </a:lstStyle>
          <a:p>
            <a:r>
              <a:rPr lang="en-US" dirty="0"/>
              <a:t>Drag picture to placeholder or click icon to add</a:t>
            </a:r>
            <a:endParaRPr lang="id-ID" dirty="0"/>
          </a:p>
        </p:txBody>
      </p:sp>
      <p:sp>
        <p:nvSpPr>
          <p:cNvPr id="14" name="Text Placeholder 10"/>
          <p:cNvSpPr>
            <a:spLocks noGrp="1"/>
          </p:cNvSpPr>
          <p:nvPr>
            <p:ph type="body" sz="quarter" idx="21"/>
          </p:nvPr>
        </p:nvSpPr>
        <p:spPr>
          <a:xfrm>
            <a:off x="3784145" y="3524449"/>
            <a:ext cx="1575711"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15" name="Text Placeholder 10"/>
          <p:cNvSpPr>
            <a:spLocks noGrp="1"/>
          </p:cNvSpPr>
          <p:nvPr>
            <p:ph type="body" sz="quarter" idx="22"/>
          </p:nvPr>
        </p:nvSpPr>
        <p:spPr>
          <a:xfrm>
            <a:off x="3784143" y="3757729"/>
            <a:ext cx="1575714" cy="20513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2" name="Text Placeholder 10"/>
          <p:cNvSpPr>
            <a:spLocks noGrp="1"/>
          </p:cNvSpPr>
          <p:nvPr>
            <p:ph type="body" sz="quarter" idx="14" hasCustomPrompt="1"/>
          </p:nvPr>
        </p:nvSpPr>
        <p:spPr>
          <a:xfrm>
            <a:off x="231776" y="973154"/>
            <a:ext cx="8685455" cy="507831"/>
          </a:xfrm>
        </p:spPr>
        <p:txBody>
          <a:bodyPr vert="horz" wrap="square" lIns="0" tIns="0" rIns="0" bIns="0" rtlCol="0" anchor="ctr" anchorCtr="1">
            <a:noAutofit/>
          </a:bodyPr>
          <a:lstStyle>
            <a:lvl1pPr marL="285750" indent="-285750">
              <a:buFont typeface="Arial" panose="020B0604020202020204" pitchFamily="34" charset="0"/>
              <a:buNone/>
              <a:defRPr lang="en-US" sz="2800" b="1" kern="0" spc="0" baseline="0" dirty="0" smtClean="0">
                <a:gradFill>
                  <a:gsLst>
                    <a:gs pos="2419">
                      <a:schemeClr val="accent2"/>
                    </a:gs>
                    <a:gs pos="7000">
                      <a:schemeClr val="accent2"/>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pPr marL="0" lvl="0" indent="0" algn="l" defTabSz="914400" rtl="0" eaLnBrk="1" latinLnBrk="0" hangingPunct="1">
              <a:lnSpc>
                <a:spcPct val="90000"/>
              </a:lnSpc>
              <a:spcBef>
                <a:spcPts val="1200"/>
              </a:spcBef>
              <a:buClr>
                <a:srgbClr val="0072C8"/>
              </a:buClr>
              <a:buSzPct val="110000"/>
              <a:buFont typeface="Arial" panose="020B0604020202020204" pitchFamily="34" charset="0"/>
              <a:buNone/>
            </a:pPr>
            <a:r>
              <a:rPr lang="en-US" dirty="0"/>
              <a:t>Insert Slide Title Here</a:t>
            </a:r>
          </a:p>
        </p:txBody>
      </p:sp>
    </p:spTree>
    <p:extLst>
      <p:ext uri="{BB962C8B-B14F-4D97-AF65-F5344CB8AC3E}">
        <p14:creationId xmlns:p14="http://schemas.microsoft.com/office/powerpoint/2010/main" val="6108393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Brand">
    <p:bg>
      <p:bgPr>
        <a:solidFill>
          <a:srgbClr val="0072C8"/>
        </a:solidFill>
        <a:effectLst/>
      </p:bgPr>
    </p:bg>
    <p:spTree>
      <p:nvGrpSpPr>
        <p:cNvPr id="1" name=""/>
        <p:cNvGrpSpPr/>
        <p:nvPr/>
      </p:nvGrpSpPr>
      <p:grpSpPr>
        <a:xfrm>
          <a:off x="0" y="0"/>
          <a:ext cx="0" cy="0"/>
          <a:chOff x="0" y="0"/>
          <a:chExt cx="0" cy="0"/>
        </a:xfrm>
      </p:grpSpPr>
      <p:grpSp>
        <p:nvGrpSpPr>
          <p:cNvPr id="2" name="Group 1"/>
          <p:cNvGrpSpPr/>
          <p:nvPr/>
        </p:nvGrpSpPr>
        <p:grpSpPr>
          <a:xfrm>
            <a:off x="361950" y="1979114"/>
            <a:ext cx="8420100" cy="3076705"/>
            <a:chOff x="298015" y="1979113"/>
            <a:chExt cx="8420100" cy="3076705"/>
          </a:xfrm>
        </p:grpSpPr>
        <p:grpSp>
          <p:nvGrpSpPr>
            <p:cNvPr id="8" name="Group 7"/>
            <p:cNvGrpSpPr/>
            <p:nvPr/>
          </p:nvGrpSpPr>
          <p:grpSpPr>
            <a:xfrm>
              <a:off x="298015" y="4340425"/>
              <a:ext cx="8420100" cy="715393"/>
              <a:chOff x="298015" y="4340425"/>
              <a:chExt cx="8420100" cy="715393"/>
            </a:xfrm>
          </p:grpSpPr>
          <p:sp>
            <p:nvSpPr>
              <p:cNvPr id="10" name="Text Box 3"/>
              <p:cNvSpPr txBox="1">
                <a:spLocks noChangeArrowheads="1"/>
              </p:cNvSpPr>
              <p:nvPr/>
            </p:nvSpPr>
            <p:spPr bwMode="blackWhite">
              <a:xfrm>
                <a:off x="298015" y="4640327"/>
                <a:ext cx="8420100" cy="415491"/>
              </a:xfrm>
              <a:prstGeom prst="rect">
                <a:avLst/>
              </a:prstGeom>
              <a:noFill/>
              <a:ln w="12700">
                <a:noFill/>
                <a:miter lim="800000"/>
                <a:headEnd type="none" w="sm" len="sm"/>
                <a:tailEnd type="none" w="sm" len="sm"/>
              </a:ln>
              <a:effectLst/>
            </p:spPr>
            <p:txBody>
              <a:bodyPr wrap="square" lIns="0" tIns="45713" rIns="0" bIns="182880" anchor="b" anchorCtr="0">
                <a:spAutoFit/>
              </a:bodyPr>
              <a:lstStyle/>
              <a:p>
                <a:pPr algn="ctr" defTabSz="914099" eaLnBrk="0" hangingPunct="0">
                  <a:defRPr/>
                </a:pPr>
                <a:r>
                  <a:rPr lang="en-US" sz="600" dirty="0">
                    <a:gradFill>
                      <a:gsLst>
                        <a:gs pos="5417">
                          <a:schemeClr val="bg1"/>
                        </a:gs>
                        <a:gs pos="13333">
                          <a:schemeClr val="bg1"/>
                        </a:gs>
                      </a:gsLst>
                      <a:lin ang="5400000" scaled="0"/>
                    </a:gradFill>
                    <a:latin typeface="Arial" panose="020B0604020202020204" pitchFamily="34" charset="0"/>
                    <a:cs typeface="Arial" panose="020B0604020202020204" pitchFamily="34" charset="0"/>
                  </a:rPr>
                  <a:t>© 2015 Slalom, LLC. All rights reserved. The information herein is for informational purposes only and represents the current view of Slalom, LLC. as of the date of this presentation.</a:t>
                </a:r>
                <a:br>
                  <a:rPr lang="en-US" sz="600" dirty="0">
                    <a:gradFill>
                      <a:gsLst>
                        <a:gs pos="5417">
                          <a:schemeClr val="bg1"/>
                        </a:gs>
                        <a:gs pos="13333">
                          <a:schemeClr val="bg1"/>
                        </a:gs>
                      </a:gsLst>
                      <a:lin ang="5400000" scaled="0"/>
                    </a:gradFill>
                    <a:latin typeface="Arial" panose="020B0604020202020204" pitchFamily="34" charset="0"/>
                    <a:cs typeface="Arial" panose="020B0604020202020204" pitchFamily="34" charset="0"/>
                  </a:rPr>
                </a:br>
                <a:r>
                  <a:rPr lang="en-US" sz="600" dirty="0">
                    <a:gradFill>
                      <a:gsLst>
                        <a:gs pos="5417">
                          <a:schemeClr val="bg1"/>
                        </a:gs>
                        <a:gs pos="13333">
                          <a:schemeClr val="bg1"/>
                        </a:gs>
                      </a:gsLst>
                      <a:lin ang="5400000" scaled="0"/>
                    </a:gradFill>
                    <a:latin typeface="Arial" panose="020B0604020202020204" pitchFamily="34" charset="0"/>
                    <a:cs typeface="Arial" panose="020B0604020202020204" pitchFamily="34" charset="0"/>
                  </a:rPr>
                  <a:t>SLALOM MAKES NO WARRANTIES, EXPRESS, IMPLIED, OR STATUTORY, AS TO THE INFORMATION IN THIS PRESENTATION.</a:t>
                </a:r>
              </a:p>
            </p:txBody>
          </p:sp>
          <p:sp>
            <p:nvSpPr>
              <p:cNvPr id="12" name="TextBox 11"/>
              <p:cNvSpPr txBox="1"/>
              <p:nvPr/>
            </p:nvSpPr>
            <p:spPr>
              <a:xfrm>
                <a:off x="3555758" y="4340425"/>
                <a:ext cx="1904614" cy="338554"/>
              </a:xfrm>
              <a:prstGeom prst="rect">
                <a:avLst/>
              </a:prstGeom>
              <a:noFill/>
            </p:spPr>
            <p:txBody>
              <a:bodyPr wrap="square" lIns="45720" tIns="0" rIns="0" bIns="91440">
                <a:spAutoFit/>
              </a:bodyPr>
              <a:lstStyle/>
              <a:p>
                <a:pPr algn="ctr" defTabSz="914363">
                  <a:defRPr/>
                </a:pPr>
                <a:r>
                  <a:rPr lang="en-US" sz="1600" b="1" spc="150" dirty="0">
                    <a:gradFill>
                      <a:gsLst>
                        <a:gs pos="78058">
                          <a:schemeClr val="bg1"/>
                        </a:gs>
                        <a:gs pos="73333">
                          <a:schemeClr val="bg1"/>
                        </a:gs>
                      </a:gsLst>
                      <a:lin ang="5400000" scaled="0"/>
                    </a:gradFill>
                  </a:rPr>
                  <a:t>slalom.com</a:t>
                </a:r>
              </a:p>
            </p:txBody>
          </p:sp>
        </p:gr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20997" y="1979113"/>
              <a:ext cx="3374136" cy="879360"/>
            </a:xfrm>
            <a:prstGeom prst="rect">
              <a:avLst/>
            </a:prstGeom>
            <a:noFill/>
            <a:ln>
              <a:noFill/>
            </a:ln>
          </p:spPr>
        </p:pic>
      </p:grpSp>
    </p:spTree>
    <p:extLst>
      <p:ext uri="{BB962C8B-B14F-4D97-AF65-F5344CB8AC3E}">
        <p14:creationId xmlns:p14="http://schemas.microsoft.com/office/powerpoint/2010/main" val="99554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3_Brand">
    <p:bg>
      <p:bgPr>
        <a:solidFill>
          <a:schemeClr val="bg1"/>
        </a:solidFill>
        <a:effectLst/>
      </p:bgPr>
    </p:bg>
    <p:spTree>
      <p:nvGrpSpPr>
        <p:cNvPr id="1" name=""/>
        <p:cNvGrpSpPr/>
        <p:nvPr/>
      </p:nvGrpSpPr>
      <p:grpSpPr>
        <a:xfrm>
          <a:off x="0" y="0"/>
          <a:ext cx="0" cy="0"/>
          <a:chOff x="0" y="0"/>
          <a:chExt cx="0" cy="0"/>
        </a:xfrm>
      </p:grpSpPr>
      <p:grpSp>
        <p:nvGrpSpPr>
          <p:cNvPr id="2" name="Group 1"/>
          <p:cNvGrpSpPr/>
          <p:nvPr/>
        </p:nvGrpSpPr>
        <p:grpSpPr>
          <a:xfrm>
            <a:off x="685278" y="1972271"/>
            <a:ext cx="7773444" cy="3083548"/>
            <a:chOff x="1278928" y="1972270"/>
            <a:chExt cx="7773444" cy="3083548"/>
          </a:xfrm>
        </p:grpSpPr>
        <p:sp>
          <p:nvSpPr>
            <p:cNvPr id="5" name="Text Box 3"/>
            <p:cNvSpPr txBox="1">
              <a:spLocks noChangeArrowheads="1"/>
            </p:cNvSpPr>
            <p:nvPr/>
          </p:nvSpPr>
          <p:spPr bwMode="blackWhite">
            <a:xfrm>
              <a:off x="1278928" y="4640327"/>
              <a:ext cx="7773444" cy="415491"/>
            </a:xfrm>
            <a:prstGeom prst="rect">
              <a:avLst/>
            </a:prstGeom>
            <a:noFill/>
            <a:ln w="12700">
              <a:noFill/>
              <a:miter lim="800000"/>
              <a:headEnd type="none" w="sm" len="sm"/>
              <a:tailEnd type="none" w="sm" len="sm"/>
            </a:ln>
            <a:effectLst/>
          </p:spPr>
          <p:txBody>
            <a:bodyPr wrap="square" lIns="91425" tIns="45713" rIns="0" bIns="182880" anchor="b" anchorCtr="0">
              <a:spAutoFit/>
            </a:bodyPr>
            <a:lstStyle/>
            <a:p>
              <a:pPr algn="ctr" defTabSz="914099" eaLnBrk="0" hangingPunct="0">
                <a:defRPr/>
              </a:pPr>
              <a:r>
                <a:rPr lang="en-US" sz="600" dirty="0">
                  <a:gradFill>
                    <a:gsLst>
                      <a:gs pos="0">
                        <a:schemeClr val="accent2"/>
                      </a:gs>
                      <a:gs pos="100000">
                        <a:schemeClr val="accent2"/>
                      </a:gs>
                    </a:gsLst>
                    <a:lin ang="5400000" scaled="1"/>
                  </a:gradFill>
                  <a:latin typeface="Arial" panose="020B0604020202020204" pitchFamily="34" charset="0"/>
                  <a:cs typeface="Arial" panose="020B0604020202020204" pitchFamily="34" charset="0"/>
                </a:rPr>
                <a:t>© 2015 Slalom, LLC. All rights reserved. The information herein is for informational purposes only and represents the current view of Slalom, LLC. as of the date of this presentation.</a:t>
              </a:r>
              <a:br>
                <a:rPr lang="en-US" sz="600" dirty="0">
                  <a:gradFill>
                    <a:gsLst>
                      <a:gs pos="0">
                        <a:schemeClr val="accent2"/>
                      </a:gs>
                      <a:gs pos="100000">
                        <a:schemeClr val="accent2"/>
                      </a:gs>
                    </a:gsLst>
                    <a:lin ang="5400000" scaled="1"/>
                  </a:gradFill>
                  <a:latin typeface="Arial" panose="020B0604020202020204" pitchFamily="34" charset="0"/>
                  <a:cs typeface="Arial" panose="020B0604020202020204" pitchFamily="34" charset="0"/>
                </a:rPr>
              </a:br>
              <a:r>
                <a:rPr lang="en-US" sz="600" dirty="0">
                  <a:gradFill>
                    <a:gsLst>
                      <a:gs pos="0">
                        <a:schemeClr val="accent2"/>
                      </a:gs>
                      <a:gs pos="100000">
                        <a:schemeClr val="accent2"/>
                      </a:gs>
                    </a:gsLst>
                    <a:lin ang="5400000" scaled="1"/>
                  </a:gradFill>
                  <a:latin typeface="Arial" panose="020B0604020202020204" pitchFamily="34" charset="0"/>
                  <a:cs typeface="Arial" panose="020B0604020202020204" pitchFamily="34" charset="0"/>
                </a:rPr>
                <a:t>SLALOM MAKES NO WARRANTIES, EXPRESS, IMPLIED, OR STATUTORY, AS TO THE INFORMATION IN THIS PRESENTATION.</a:t>
              </a:r>
            </a:p>
          </p:txBody>
        </p:sp>
        <p:sp>
          <p:nvSpPr>
            <p:cNvPr id="7" name="TextBox 6"/>
            <p:cNvSpPr txBox="1"/>
            <p:nvPr/>
          </p:nvSpPr>
          <p:spPr>
            <a:xfrm>
              <a:off x="4286480" y="4330751"/>
              <a:ext cx="1758341" cy="338554"/>
            </a:xfrm>
            <a:prstGeom prst="rect">
              <a:avLst/>
            </a:prstGeom>
            <a:noFill/>
          </p:spPr>
          <p:txBody>
            <a:bodyPr wrap="square" lIns="45720" tIns="0" rIns="0" bIns="91440">
              <a:spAutoFit/>
            </a:bodyPr>
            <a:lstStyle/>
            <a:p>
              <a:pPr algn="ctr" defTabSz="914363">
                <a:defRPr/>
              </a:pPr>
              <a:r>
                <a:rPr lang="en-US" sz="1600" b="1" spc="150" dirty="0">
                  <a:gradFill>
                    <a:gsLst>
                      <a:gs pos="0">
                        <a:schemeClr val="accent2"/>
                      </a:gs>
                      <a:gs pos="100000">
                        <a:schemeClr val="accent2"/>
                      </a:gs>
                    </a:gsLst>
                    <a:lin ang="5400000" scaled="1"/>
                  </a:gradFill>
                </a:rPr>
                <a:t>slalom.com</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78582" y="1972270"/>
              <a:ext cx="3374136" cy="878439"/>
            </a:xfrm>
            <a:prstGeom prst="rect">
              <a:avLst/>
            </a:prstGeom>
            <a:noFill/>
            <a:ln>
              <a:noFill/>
            </a:ln>
          </p:spPr>
        </p:pic>
      </p:grpSp>
    </p:spTree>
    <p:extLst>
      <p:ext uri="{BB962C8B-B14F-4D97-AF65-F5344CB8AC3E}">
        <p14:creationId xmlns:p14="http://schemas.microsoft.com/office/powerpoint/2010/main" val="8727660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Gradient Background">
    <p:bg bwMode="ltGray">
      <p:bgPr>
        <a:gradFill>
          <a:gsLst>
            <a:gs pos="0">
              <a:schemeClr val="accent2">
                <a:lumMod val="50000"/>
              </a:schemeClr>
            </a:gs>
            <a:gs pos="100000">
              <a:schemeClr val="accent2"/>
            </a:gs>
          </a:gsLst>
          <a:lin ang="0" scaled="0"/>
        </a:gradFill>
        <a:effectLst/>
      </p:bgPr>
    </p:bg>
    <p:spTree>
      <p:nvGrpSpPr>
        <p:cNvPr id="1" name=""/>
        <p:cNvGrpSpPr/>
        <p:nvPr/>
      </p:nvGrpSpPr>
      <p:grpSpPr>
        <a:xfrm>
          <a:off x="0" y="0"/>
          <a:ext cx="0" cy="0"/>
          <a:chOff x="0" y="0"/>
          <a:chExt cx="0" cy="0"/>
        </a:xfrm>
      </p:grpSpPr>
      <p:grpSp>
        <p:nvGrpSpPr>
          <p:cNvPr id="8" name="Group 7" hidden="1"/>
          <p:cNvGrpSpPr/>
          <p:nvPr/>
        </p:nvGrpSpPr>
        <p:grpSpPr>
          <a:xfrm>
            <a:off x="18986" y="-1247775"/>
            <a:ext cx="9125014" cy="7156450"/>
            <a:chOff x="18986" y="-1247775"/>
            <a:chExt cx="9125014" cy="715645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6" y="-1247775"/>
              <a:ext cx="457200" cy="10858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9875" y="-1247775"/>
              <a:ext cx="628650" cy="11239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9175" y="-1200150"/>
              <a:ext cx="504825" cy="10382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9350" y="5432425"/>
              <a:ext cx="2038350" cy="476250"/>
            </a:xfrm>
            <a:prstGeom prst="rect">
              <a:avLst/>
            </a:prstGeom>
          </p:spPr>
        </p:pic>
      </p:grpSp>
      <p:grpSp>
        <p:nvGrpSpPr>
          <p:cNvPr id="12" name="Group 11" hidden="1"/>
          <p:cNvGrpSpPr/>
          <p:nvPr/>
        </p:nvGrpSpPr>
        <p:grpSpPr>
          <a:xfrm>
            <a:off x="18986" y="-1200149"/>
            <a:ext cx="9125014" cy="1038225"/>
            <a:chOff x="18986" y="-1200150"/>
            <a:chExt cx="9125014" cy="1038225"/>
          </a:xfrm>
        </p:grpSpPr>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986" y="-1200150"/>
              <a:ext cx="419100" cy="904875"/>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96325" y="-1066800"/>
              <a:ext cx="447675" cy="904875"/>
            </a:xfrm>
            <a:prstGeom prst="rect">
              <a:avLst/>
            </a:prstGeom>
          </p:spPr>
        </p:pic>
      </p:grpSp>
    </p:spTree>
    <p:extLst>
      <p:ext uri="{BB962C8B-B14F-4D97-AF65-F5344CB8AC3E}">
        <p14:creationId xmlns:p14="http://schemas.microsoft.com/office/powerpoint/2010/main" val="51532814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Gradient Background 1">
    <p:bg bwMode="ltGray">
      <p:bgPr>
        <a:gradFill>
          <a:gsLst>
            <a:gs pos="100000">
              <a:schemeClr val="accent2">
                <a:lumMod val="50000"/>
              </a:schemeClr>
            </a:gs>
            <a:gs pos="0">
              <a:schemeClr val="accent2"/>
            </a:gs>
          </a:gsLst>
          <a:lin ang="0" scaled="0"/>
        </a:gradFill>
        <a:effectLst/>
      </p:bgPr>
    </p:bg>
    <p:spTree>
      <p:nvGrpSpPr>
        <p:cNvPr id="1" name=""/>
        <p:cNvGrpSpPr/>
        <p:nvPr/>
      </p:nvGrpSpPr>
      <p:grpSpPr>
        <a:xfrm>
          <a:off x="0" y="0"/>
          <a:ext cx="0" cy="0"/>
          <a:chOff x="0" y="0"/>
          <a:chExt cx="0" cy="0"/>
        </a:xfrm>
      </p:grpSpPr>
      <p:grpSp>
        <p:nvGrpSpPr>
          <p:cNvPr id="8" name="Group 7" hidden="1"/>
          <p:cNvGrpSpPr/>
          <p:nvPr/>
        </p:nvGrpSpPr>
        <p:grpSpPr>
          <a:xfrm>
            <a:off x="18986" y="-1247775"/>
            <a:ext cx="9125014" cy="7156450"/>
            <a:chOff x="18986" y="-1247775"/>
            <a:chExt cx="9125014" cy="715645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6" y="-1247775"/>
              <a:ext cx="457200" cy="10858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9875" y="-1247775"/>
              <a:ext cx="628650" cy="11239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9175" y="-1200150"/>
              <a:ext cx="504825" cy="10382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9350" y="5432425"/>
              <a:ext cx="2038350" cy="476250"/>
            </a:xfrm>
            <a:prstGeom prst="rect">
              <a:avLst/>
            </a:prstGeom>
          </p:spPr>
        </p:pic>
      </p:grpSp>
      <p:grpSp>
        <p:nvGrpSpPr>
          <p:cNvPr id="12" name="Group 11" hidden="1"/>
          <p:cNvGrpSpPr/>
          <p:nvPr/>
        </p:nvGrpSpPr>
        <p:grpSpPr>
          <a:xfrm>
            <a:off x="18986" y="-1200149"/>
            <a:ext cx="9125014" cy="1038225"/>
            <a:chOff x="18986" y="-1200150"/>
            <a:chExt cx="9125014" cy="1038225"/>
          </a:xfrm>
        </p:grpSpPr>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986" y="-1200150"/>
              <a:ext cx="419100" cy="904875"/>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96325" y="-1066800"/>
              <a:ext cx="447675" cy="904875"/>
            </a:xfrm>
            <a:prstGeom prst="rect">
              <a:avLst/>
            </a:prstGeom>
          </p:spPr>
        </p:pic>
      </p:grpSp>
    </p:spTree>
    <p:extLst>
      <p:ext uri="{BB962C8B-B14F-4D97-AF65-F5344CB8AC3E}">
        <p14:creationId xmlns:p14="http://schemas.microsoft.com/office/powerpoint/2010/main" val="130634356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Gradient Background 2">
    <p:bg bwMode="ltGray">
      <p:bgPr>
        <a:gradFill>
          <a:gsLst>
            <a:gs pos="0">
              <a:schemeClr val="accent2"/>
            </a:gs>
            <a:gs pos="100000">
              <a:srgbClr val="A2B960"/>
            </a:gs>
          </a:gsLst>
          <a:lin ang="0" scaled="0"/>
        </a:gradFill>
        <a:effectLst/>
      </p:bgPr>
    </p:bg>
    <p:spTree>
      <p:nvGrpSpPr>
        <p:cNvPr id="1" name=""/>
        <p:cNvGrpSpPr/>
        <p:nvPr/>
      </p:nvGrpSpPr>
      <p:grpSpPr>
        <a:xfrm>
          <a:off x="0" y="0"/>
          <a:ext cx="0" cy="0"/>
          <a:chOff x="0" y="0"/>
          <a:chExt cx="0" cy="0"/>
        </a:xfrm>
      </p:grpSpPr>
      <p:grpSp>
        <p:nvGrpSpPr>
          <p:cNvPr id="8" name="Group 7" hidden="1"/>
          <p:cNvGrpSpPr/>
          <p:nvPr/>
        </p:nvGrpSpPr>
        <p:grpSpPr>
          <a:xfrm>
            <a:off x="18986" y="-1247775"/>
            <a:ext cx="9125014" cy="7156450"/>
            <a:chOff x="18986" y="-1247775"/>
            <a:chExt cx="9125014" cy="715645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6" y="-1247775"/>
              <a:ext cx="457200" cy="10858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9875" y="-1247775"/>
              <a:ext cx="628650" cy="11239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9175" y="-1200150"/>
              <a:ext cx="504825" cy="10382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9350" y="5432425"/>
              <a:ext cx="2038350" cy="476250"/>
            </a:xfrm>
            <a:prstGeom prst="rect">
              <a:avLst/>
            </a:prstGeom>
          </p:spPr>
        </p:pic>
      </p:grpSp>
      <p:grpSp>
        <p:nvGrpSpPr>
          <p:cNvPr id="12" name="Group 11" hidden="1"/>
          <p:cNvGrpSpPr/>
          <p:nvPr/>
        </p:nvGrpSpPr>
        <p:grpSpPr>
          <a:xfrm>
            <a:off x="18986" y="-1200149"/>
            <a:ext cx="9125014" cy="1038225"/>
            <a:chOff x="18986" y="-1200150"/>
            <a:chExt cx="9125014" cy="1038225"/>
          </a:xfrm>
        </p:grpSpPr>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986" y="-1200150"/>
              <a:ext cx="419100" cy="904875"/>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96325" y="-1066800"/>
              <a:ext cx="447675" cy="904875"/>
            </a:xfrm>
            <a:prstGeom prst="rect">
              <a:avLst/>
            </a:prstGeom>
          </p:spPr>
        </p:pic>
      </p:grpSp>
    </p:spTree>
    <p:extLst>
      <p:ext uri="{BB962C8B-B14F-4D97-AF65-F5344CB8AC3E}">
        <p14:creationId xmlns:p14="http://schemas.microsoft.com/office/powerpoint/2010/main" val="298739437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Gradient Background 3">
    <p:bg bwMode="ltGray">
      <p:bgPr>
        <a:gradFill>
          <a:gsLst>
            <a:gs pos="0">
              <a:srgbClr val="A2B960"/>
            </a:gs>
            <a:gs pos="100000">
              <a:schemeClr val="accent2"/>
            </a:gs>
          </a:gsLst>
          <a:lin ang="0" scaled="0"/>
        </a:gradFill>
        <a:effectLst/>
      </p:bgPr>
    </p:bg>
    <p:spTree>
      <p:nvGrpSpPr>
        <p:cNvPr id="1" name=""/>
        <p:cNvGrpSpPr/>
        <p:nvPr/>
      </p:nvGrpSpPr>
      <p:grpSpPr>
        <a:xfrm>
          <a:off x="0" y="0"/>
          <a:ext cx="0" cy="0"/>
          <a:chOff x="0" y="0"/>
          <a:chExt cx="0" cy="0"/>
        </a:xfrm>
      </p:grpSpPr>
      <p:grpSp>
        <p:nvGrpSpPr>
          <p:cNvPr id="8" name="Group 7" hidden="1"/>
          <p:cNvGrpSpPr/>
          <p:nvPr/>
        </p:nvGrpSpPr>
        <p:grpSpPr>
          <a:xfrm>
            <a:off x="18986" y="-1247775"/>
            <a:ext cx="9125014" cy="7156450"/>
            <a:chOff x="18986" y="-1247775"/>
            <a:chExt cx="9125014" cy="715645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6" y="-1247775"/>
              <a:ext cx="457200" cy="10858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9875" y="-1247775"/>
              <a:ext cx="628650" cy="11239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9175" y="-1200150"/>
              <a:ext cx="504825" cy="10382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9350" y="5432425"/>
              <a:ext cx="2038350" cy="476250"/>
            </a:xfrm>
            <a:prstGeom prst="rect">
              <a:avLst/>
            </a:prstGeom>
          </p:spPr>
        </p:pic>
      </p:grpSp>
      <p:grpSp>
        <p:nvGrpSpPr>
          <p:cNvPr id="12" name="Group 11" hidden="1"/>
          <p:cNvGrpSpPr/>
          <p:nvPr/>
        </p:nvGrpSpPr>
        <p:grpSpPr>
          <a:xfrm>
            <a:off x="18986" y="-1200149"/>
            <a:ext cx="9125014" cy="1038225"/>
            <a:chOff x="18986" y="-1200150"/>
            <a:chExt cx="9125014" cy="1038225"/>
          </a:xfrm>
        </p:grpSpPr>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986" y="-1200150"/>
              <a:ext cx="419100" cy="904875"/>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96325" y="-1066800"/>
              <a:ext cx="447675" cy="904875"/>
            </a:xfrm>
            <a:prstGeom prst="rect">
              <a:avLst/>
            </a:prstGeom>
          </p:spPr>
        </p:pic>
      </p:grpSp>
    </p:spTree>
    <p:extLst>
      <p:ext uri="{BB962C8B-B14F-4D97-AF65-F5344CB8AC3E}">
        <p14:creationId xmlns:p14="http://schemas.microsoft.com/office/powerpoint/2010/main" val="130590760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radient Background 4">
    <p:bg bwMode="ltGray">
      <p:bgPr>
        <a:gradFill>
          <a:gsLst>
            <a:gs pos="0">
              <a:schemeClr val="accent2">
                <a:lumMod val="50000"/>
              </a:schemeClr>
            </a:gs>
            <a:gs pos="100000">
              <a:schemeClr val="accent6"/>
            </a:gs>
          </a:gsLst>
          <a:lin ang="0" scaled="0"/>
        </a:gradFill>
        <a:effectLst/>
      </p:bgPr>
    </p:bg>
    <p:spTree>
      <p:nvGrpSpPr>
        <p:cNvPr id="1" name=""/>
        <p:cNvGrpSpPr/>
        <p:nvPr/>
      </p:nvGrpSpPr>
      <p:grpSpPr>
        <a:xfrm>
          <a:off x="0" y="0"/>
          <a:ext cx="0" cy="0"/>
          <a:chOff x="0" y="0"/>
          <a:chExt cx="0" cy="0"/>
        </a:xfrm>
      </p:grpSpPr>
      <p:grpSp>
        <p:nvGrpSpPr>
          <p:cNvPr id="8" name="Group 7" hidden="1"/>
          <p:cNvGrpSpPr/>
          <p:nvPr/>
        </p:nvGrpSpPr>
        <p:grpSpPr>
          <a:xfrm>
            <a:off x="18986" y="-1247775"/>
            <a:ext cx="9125014" cy="7156450"/>
            <a:chOff x="18986" y="-1247775"/>
            <a:chExt cx="9125014" cy="715645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6" y="-1247775"/>
              <a:ext cx="457200" cy="10858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9875" y="-1247775"/>
              <a:ext cx="628650" cy="11239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9175" y="-1200150"/>
              <a:ext cx="504825" cy="10382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9350" y="5432425"/>
              <a:ext cx="2038350" cy="476250"/>
            </a:xfrm>
            <a:prstGeom prst="rect">
              <a:avLst/>
            </a:prstGeom>
          </p:spPr>
        </p:pic>
      </p:grpSp>
      <p:grpSp>
        <p:nvGrpSpPr>
          <p:cNvPr id="12" name="Group 11" hidden="1"/>
          <p:cNvGrpSpPr/>
          <p:nvPr/>
        </p:nvGrpSpPr>
        <p:grpSpPr>
          <a:xfrm>
            <a:off x="18986" y="-1200149"/>
            <a:ext cx="9125014" cy="1038225"/>
            <a:chOff x="18986" y="-1200150"/>
            <a:chExt cx="9125014" cy="1038225"/>
          </a:xfrm>
        </p:grpSpPr>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986" y="-1200150"/>
              <a:ext cx="419100" cy="904875"/>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96325" y="-1066800"/>
              <a:ext cx="447675" cy="904875"/>
            </a:xfrm>
            <a:prstGeom prst="rect">
              <a:avLst/>
            </a:prstGeom>
          </p:spPr>
        </p:pic>
      </p:grpSp>
    </p:spTree>
    <p:extLst>
      <p:ext uri="{BB962C8B-B14F-4D97-AF65-F5344CB8AC3E}">
        <p14:creationId xmlns:p14="http://schemas.microsoft.com/office/powerpoint/2010/main" val="31715376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Gradient Background 5">
    <p:bg bwMode="ltGray">
      <p:bgPr>
        <a:gradFill>
          <a:gsLst>
            <a:gs pos="0">
              <a:schemeClr val="accent2">
                <a:lumMod val="50000"/>
              </a:schemeClr>
            </a:gs>
            <a:gs pos="100000">
              <a:schemeClr val="accent6">
                <a:lumMod val="50000"/>
              </a:schemeClr>
            </a:gs>
          </a:gsLst>
          <a:lin ang="0" scaled="0"/>
        </a:gradFill>
        <a:effectLst/>
      </p:bgPr>
    </p:bg>
    <p:spTree>
      <p:nvGrpSpPr>
        <p:cNvPr id="1" name=""/>
        <p:cNvGrpSpPr/>
        <p:nvPr/>
      </p:nvGrpSpPr>
      <p:grpSpPr>
        <a:xfrm>
          <a:off x="0" y="0"/>
          <a:ext cx="0" cy="0"/>
          <a:chOff x="0" y="0"/>
          <a:chExt cx="0" cy="0"/>
        </a:xfrm>
      </p:grpSpPr>
      <p:grpSp>
        <p:nvGrpSpPr>
          <p:cNvPr id="8" name="Group 7" hidden="1"/>
          <p:cNvGrpSpPr/>
          <p:nvPr/>
        </p:nvGrpSpPr>
        <p:grpSpPr>
          <a:xfrm>
            <a:off x="18986" y="-1247775"/>
            <a:ext cx="9125014" cy="7156450"/>
            <a:chOff x="18986" y="-1247775"/>
            <a:chExt cx="9125014" cy="715645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6" y="-1247775"/>
              <a:ext cx="457200" cy="10858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9875" y="-1247775"/>
              <a:ext cx="628650" cy="11239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9175" y="-1200150"/>
              <a:ext cx="504825" cy="10382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9350" y="5432425"/>
              <a:ext cx="2038350" cy="476250"/>
            </a:xfrm>
            <a:prstGeom prst="rect">
              <a:avLst/>
            </a:prstGeom>
          </p:spPr>
        </p:pic>
      </p:grpSp>
      <p:grpSp>
        <p:nvGrpSpPr>
          <p:cNvPr id="12" name="Group 11" hidden="1"/>
          <p:cNvGrpSpPr/>
          <p:nvPr/>
        </p:nvGrpSpPr>
        <p:grpSpPr>
          <a:xfrm>
            <a:off x="18986" y="-1200149"/>
            <a:ext cx="9125014" cy="1038225"/>
            <a:chOff x="18986" y="-1200150"/>
            <a:chExt cx="9125014" cy="1038225"/>
          </a:xfrm>
        </p:grpSpPr>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986" y="-1200150"/>
              <a:ext cx="419100" cy="904875"/>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96325" y="-1066800"/>
              <a:ext cx="447675" cy="904875"/>
            </a:xfrm>
            <a:prstGeom prst="rect">
              <a:avLst/>
            </a:prstGeom>
          </p:spPr>
        </p:pic>
      </p:grpSp>
    </p:spTree>
    <p:extLst>
      <p:ext uri="{BB962C8B-B14F-4D97-AF65-F5344CB8AC3E}">
        <p14:creationId xmlns:p14="http://schemas.microsoft.com/office/powerpoint/2010/main" val="73076525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Gradient Background 6">
    <p:bg bwMode="ltGray">
      <p:bgPr>
        <a:gradFill>
          <a:gsLst>
            <a:gs pos="0">
              <a:srgbClr val="A2B960"/>
            </a:gs>
            <a:gs pos="100000">
              <a:schemeClr val="accent6"/>
            </a:gs>
          </a:gsLst>
          <a:lin ang="0" scaled="0"/>
        </a:gradFill>
        <a:effectLst/>
      </p:bgPr>
    </p:bg>
    <p:spTree>
      <p:nvGrpSpPr>
        <p:cNvPr id="1" name=""/>
        <p:cNvGrpSpPr/>
        <p:nvPr/>
      </p:nvGrpSpPr>
      <p:grpSpPr>
        <a:xfrm>
          <a:off x="0" y="0"/>
          <a:ext cx="0" cy="0"/>
          <a:chOff x="0" y="0"/>
          <a:chExt cx="0" cy="0"/>
        </a:xfrm>
      </p:grpSpPr>
      <p:grpSp>
        <p:nvGrpSpPr>
          <p:cNvPr id="8" name="Group 7" hidden="1"/>
          <p:cNvGrpSpPr/>
          <p:nvPr/>
        </p:nvGrpSpPr>
        <p:grpSpPr>
          <a:xfrm>
            <a:off x="18986" y="-1247775"/>
            <a:ext cx="9125014" cy="7156450"/>
            <a:chOff x="18986" y="-1247775"/>
            <a:chExt cx="9125014" cy="715645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6" y="-1247775"/>
              <a:ext cx="457200" cy="10858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9875" y="-1247775"/>
              <a:ext cx="628650" cy="11239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9175" y="-1200150"/>
              <a:ext cx="504825" cy="10382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9350" y="5432425"/>
              <a:ext cx="2038350" cy="476250"/>
            </a:xfrm>
            <a:prstGeom prst="rect">
              <a:avLst/>
            </a:prstGeom>
          </p:spPr>
        </p:pic>
      </p:grpSp>
      <p:grpSp>
        <p:nvGrpSpPr>
          <p:cNvPr id="12" name="Group 11" hidden="1"/>
          <p:cNvGrpSpPr/>
          <p:nvPr/>
        </p:nvGrpSpPr>
        <p:grpSpPr>
          <a:xfrm>
            <a:off x="18986" y="-1200149"/>
            <a:ext cx="9125014" cy="1038225"/>
            <a:chOff x="18986" y="-1200150"/>
            <a:chExt cx="9125014" cy="1038225"/>
          </a:xfrm>
        </p:grpSpPr>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986" y="-1200150"/>
              <a:ext cx="419100" cy="904875"/>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96325" y="-1066800"/>
              <a:ext cx="447675" cy="904875"/>
            </a:xfrm>
            <a:prstGeom prst="rect">
              <a:avLst/>
            </a:prstGeom>
          </p:spPr>
        </p:pic>
      </p:grpSp>
    </p:spTree>
    <p:extLst>
      <p:ext uri="{BB962C8B-B14F-4D97-AF65-F5344CB8AC3E}">
        <p14:creationId xmlns:p14="http://schemas.microsoft.com/office/powerpoint/2010/main" val="87443553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dient Background 7">
    <p:bg bwMode="ltGray">
      <p:bgPr>
        <a:gradFill>
          <a:gsLst>
            <a:gs pos="0">
              <a:schemeClr val="accent2">
                <a:lumMod val="50000"/>
              </a:schemeClr>
            </a:gs>
            <a:gs pos="100000">
              <a:srgbClr val="A2B960"/>
            </a:gs>
          </a:gsLst>
          <a:lin ang="0" scaled="0"/>
        </a:gradFill>
        <a:effectLst/>
      </p:bgPr>
    </p:bg>
    <p:spTree>
      <p:nvGrpSpPr>
        <p:cNvPr id="1" name=""/>
        <p:cNvGrpSpPr/>
        <p:nvPr/>
      </p:nvGrpSpPr>
      <p:grpSpPr>
        <a:xfrm>
          <a:off x="0" y="0"/>
          <a:ext cx="0" cy="0"/>
          <a:chOff x="0" y="0"/>
          <a:chExt cx="0" cy="0"/>
        </a:xfrm>
      </p:grpSpPr>
      <p:grpSp>
        <p:nvGrpSpPr>
          <p:cNvPr id="8" name="Group 7" hidden="1"/>
          <p:cNvGrpSpPr/>
          <p:nvPr/>
        </p:nvGrpSpPr>
        <p:grpSpPr>
          <a:xfrm>
            <a:off x="18986" y="-1247775"/>
            <a:ext cx="9125014" cy="7156450"/>
            <a:chOff x="18986" y="-1247775"/>
            <a:chExt cx="9125014" cy="715645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6" y="-1247775"/>
              <a:ext cx="457200" cy="10858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9875" y="-1247775"/>
              <a:ext cx="628650" cy="11239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9175" y="-1200150"/>
              <a:ext cx="504825" cy="10382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9350" y="5432425"/>
              <a:ext cx="2038350" cy="476250"/>
            </a:xfrm>
            <a:prstGeom prst="rect">
              <a:avLst/>
            </a:prstGeom>
          </p:spPr>
        </p:pic>
      </p:grpSp>
      <p:grpSp>
        <p:nvGrpSpPr>
          <p:cNvPr id="12" name="Group 11" hidden="1"/>
          <p:cNvGrpSpPr/>
          <p:nvPr/>
        </p:nvGrpSpPr>
        <p:grpSpPr>
          <a:xfrm>
            <a:off x="18986" y="-1200149"/>
            <a:ext cx="9125014" cy="1038225"/>
            <a:chOff x="18986" y="-1200150"/>
            <a:chExt cx="9125014" cy="1038225"/>
          </a:xfrm>
        </p:grpSpPr>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986" y="-1200150"/>
              <a:ext cx="419100" cy="904875"/>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96325" y="-1066800"/>
              <a:ext cx="447675" cy="904875"/>
            </a:xfrm>
            <a:prstGeom prst="rect">
              <a:avLst/>
            </a:prstGeom>
          </p:spPr>
        </p:pic>
      </p:grpSp>
    </p:spTree>
    <p:extLst>
      <p:ext uri="{BB962C8B-B14F-4D97-AF65-F5344CB8AC3E}">
        <p14:creationId xmlns:p14="http://schemas.microsoft.com/office/powerpoint/2010/main" val="104432549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eam of 2">
    <p:bg>
      <p:bgPr>
        <a:solidFill>
          <a:srgbClr val="FFFFFF"/>
        </a:solidFill>
        <a:effectLst/>
      </p:bgPr>
    </p:bg>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a:xfrm>
            <a:off x="8533335"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
        <p:nvSpPr>
          <p:cNvPr id="8" name="Picture Placeholder 2"/>
          <p:cNvSpPr>
            <a:spLocks noGrp="1"/>
          </p:cNvSpPr>
          <p:nvPr>
            <p:ph type="pic" sz="quarter" idx="17"/>
          </p:nvPr>
        </p:nvSpPr>
        <p:spPr>
          <a:xfrm>
            <a:off x="3129795" y="2228614"/>
            <a:ext cx="1080000" cy="1080000"/>
          </a:xfrm>
          <a:prstGeom prst="ellipse">
            <a:avLst/>
          </a:prstGeom>
          <a:solidFill>
            <a:schemeClr val="bg1">
              <a:lumMod val="50000"/>
            </a:schemeClr>
          </a:solidFill>
        </p:spPr>
        <p:txBody>
          <a:bodyPr anchor="ctr">
            <a:normAutofit/>
          </a:bodyPr>
          <a:lstStyle>
            <a:lvl1pPr marL="0" indent="0" algn="ctr">
              <a:buNone/>
              <a:defRPr sz="1350">
                <a:gradFill>
                  <a:gsLst>
                    <a:gs pos="2419">
                      <a:schemeClr val="bg1"/>
                    </a:gs>
                    <a:gs pos="8000">
                      <a:schemeClr val="bg1"/>
                    </a:gs>
                  </a:gsLst>
                  <a:lin ang="5400000" scaled="0"/>
                </a:gradFill>
              </a:defRPr>
            </a:lvl1pPr>
          </a:lstStyle>
          <a:p>
            <a:r>
              <a:rPr lang="en-US" dirty="0"/>
              <a:t>Drag picture to placeholder or click icon to add</a:t>
            </a:r>
            <a:endParaRPr lang="id-ID" dirty="0"/>
          </a:p>
        </p:txBody>
      </p:sp>
      <p:sp>
        <p:nvSpPr>
          <p:cNvPr id="9" name="Picture Placeholder 2"/>
          <p:cNvSpPr>
            <a:spLocks noGrp="1"/>
          </p:cNvSpPr>
          <p:nvPr>
            <p:ph type="pic" sz="quarter" idx="18"/>
          </p:nvPr>
        </p:nvSpPr>
        <p:spPr>
          <a:xfrm>
            <a:off x="4956137" y="2228614"/>
            <a:ext cx="1080000" cy="1080000"/>
          </a:xfrm>
          <a:prstGeom prst="ellipse">
            <a:avLst/>
          </a:prstGeom>
          <a:solidFill>
            <a:schemeClr val="bg1">
              <a:lumMod val="50000"/>
            </a:schemeClr>
          </a:solidFill>
        </p:spPr>
        <p:txBody>
          <a:bodyPr anchor="ctr">
            <a:normAutofit/>
          </a:bodyPr>
          <a:lstStyle>
            <a:lvl1pPr marL="0" indent="0" algn="ctr">
              <a:buNone/>
              <a:defRPr sz="1350">
                <a:gradFill>
                  <a:gsLst>
                    <a:gs pos="2419">
                      <a:schemeClr val="bg1"/>
                    </a:gs>
                    <a:gs pos="8000">
                      <a:schemeClr val="bg1"/>
                    </a:gs>
                  </a:gsLst>
                  <a:lin ang="5400000" scaled="0"/>
                </a:gradFill>
              </a:defRPr>
            </a:lvl1pPr>
          </a:lstStyle>
          <a:p>
            <a:r>
              <a:rPr lang="en-US" dirty="0"/>
              <a:t>Drag picture to placeholder or click icon to add</a:t>
            </a:r>
            <a:endParaRPr lang="id-ID" dirty="0"/>
          </a:p>
        </p:txBody>
      </p:sp>
      <p:sp>
        <p:nvSpPr>
          <p:cNvPr id="14" name="Text Placeholder 10"/>
          <p:cNvSpPr>
            <a:spLocks noGrp="1"/>
          </p:cNvSpPr>
          <p:nvPr>
            <p:ph type="body" sz="quarter" idx="21"/>
          </p:nvPr>
        </p:nvSpPr>
        <p:spPr>
          <a:xfrm>
            <a:off x="2881940" y="3524449"/>
            <a:ext cx="1575711"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15" name="Text Placeholder 10"/>
          <p:cNvSpPr>
            <a:spLocks noGrp="1"/>
          </p:cNvSpPr>
          <p:nvPr>
            <p:ph type="body" sz="quarter" idx="22"/>
          </p:nvPr>
        </p:nvSpPr>
        <p:spPr>
          <a:xfrm>
            <a:off x="2881938" y="3757729"/>
            <a:ext cx="1575714" cy="20513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18" name="Text Placeholder 10"/>
          <p:cNvSpPr>
            <a:spLocks noGrp="1"/>
          </p:cNvSpPr>
          <p:nvPr>
            <p:ph type="body" sz="quarter" idx="23"/>
          </p:nvPr>
        </p:nvSpPr>
        <p:spPr>
          <a:xfrm>
            <a:off x="4708282" y="3524449"/>
            <a:ext cx="1575711"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19" name="Text Placeholder 10"/>
          <p:cNvSpPr>
            <a:spLocks noGrp="1"/>
          </p:cNvSpPr>
          <p:nvPr>
            <p:ph type="body" sz="quarter" idx="24"/>
          </p:nvPr>
        </p:nvSpPr>
        <p:spPr>
          <a:xfrm>
            <a:off x="4708280" y="3757729"/>
            <a:ext cx="1575714" cy="20513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2" name="Text Placeholder 10"/>
          <p:cNvSpPr>
            <a:spLocks noGrp="1"/>
          </p:cNvSpPr>
          <p:nvPr>
            <p:ph type="body" sz="quarter" idx="14" hasCustomPrompt="1"/>
          </p:nvPr>
        </p:nvSpPr>
        <p:spPr>
          <a:xfrm>
            <a:off x="231776" y="973154"/>
            <a:ext cx="8685455" cy="507831"/>
          </a:xfrm>
        </p:spPr>
        <p:txBody>
          <a:bodyPr vert="horz" wrap="square" lIns="0" tIns="0" rIns="0" bIns="0" rtlCol="0" anchor="ctr" anchorCtr="1">
            <a:noAutofit/>
          </a:bodyPr>
          <a:lstStyle>
            <a:lvl1pPr marL="285750" indent="-285750">
              <a:buFont typeface="Arial" panose="020B0604020202020204" pitchFamily="34" charset="0"/>
              <a:buNone/>
              <a:defRPr lang="en-US" sz="2800" b="1" kern="0" spc="0" baseline="0" dirty="0" smtClean="0">
                <a:gradFill>
                  <a:gsLst>
                    <a:gs pos="2419">
                      <a:schemeClr val="accent2"/>
                    </a:gs>
                    <a:gs pos="7000">
                      <a:schemeClr val="accent2"/>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pPr marL="0" lvl="0" indent="0" algn="l" defTabSz="914400" rtl="0" eaLnBrk="1" latinLnBrk="0" hangingPunct="1">
              <a:lnSpc>
                <a:spcPct val="90000"/>
              </a:lnSpc>
              <a:spcBef>
                <a:spcPts val="1200"/>
              </a:spcBef>
              <a:buClr>
                <a:srgbClr val="0072C8"/>
              </a:buClr>
              <a:buSzPct val="110000"/>
              <a:buFont typeface="Arial" panose="020B0604020202020204" pitchFamily="34" charset="0"/>
              <a:buNone/>
            </a:pPr>
            <a:r>
              <a:rPr lang="en-US" dirty="0"/>
              <a:t>Insert Slide Title Here</a:t>
            </a:r>
          </a:p>
        </p:txBody>
      </p:sp>
    </p:spTree>
    <p:extLst>
      <p:ext uri="{BB962C8B-B14F-4D97-AF65-F5344CB8AC3E}">
        <p14:creationId xmlns:p14="http://schemas.microsoft.com/office/powerpoint/2010/main" val="18647068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8_Blank ">
    <p:bg>
      <p:bgPr>
        <a:solidFill>
          <a:srgbClr val="FFFFFF"/>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533336"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20774211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9_Blank ">
    <p:bg>
      <p:bgPr>
        <a:solidFill>
          <a:srgbClr val="FFFFFF"/>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533336"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19308987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FD0969D-1116-4537-865C-9F2903926084}" type="datetimeFigureOut">
              <a:rPr lang="en-US" smtClean="0"/>
              <a:t>8/12/2024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9F161-F6E4-4578-9094-10A576F51226}" type="slidenum">
              <a:rPr lang="en-US" smtClean="0"/>
              <a:t>‹#›</a:t>
            </a:fld>
            <a:endParaRPr lang="en-US"/>
          </a:p>
        </p:txBody>
      </p:sp>
    </p:spTree>
    <p:extLst>
      <p:ext uri="{BB962C8B-B14F-4D97-AF65-F5344CB8AC3E}">
        <p14:creationId xmlns:p14="http://schemas.microsoft.com/office/powerpoint/2010/main" val="32912808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D0969D-1116-4537-865C-9F2903926084}" type="datetimeFigureOut">
              <a:rPr lang="en-US" smtClean="0"/>
              <a:t>8/12/2024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9F161-F6E4-4578-9094-10A576F51226}" type="slidenum">
              <a:rPr lang="en-US" smtClean="0"/>
              <a:t>‹#›</a:t>
            </a:fld>
            <a:endParaRPr lang="en-US"/>
          </a:p>
        </p:txBody>
      </p:sp>
    </p:spTree>
    <p:extLst>
      <p:ext uri="{BB962C8B-B14F-4D97-AF65-F5344CB8AC3E}">
        <p14:creationId xmlns:p14="http://schemas.microsoft.com/office/powerpoint/2010/main" val="32732528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D0969D-1116-4537-865C-9F2903926084}" type="datetimeFigureOut">
              <a:rPr lang="en-US" smtClean="0"/>
              <a:t>8/12/2024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9F161-F6E4-4578-9094-10A576F51226}" type="slidenum">
              <a:rPr lang="en-US" smtClean="0"/>
              <a:t>‹#›</a:t>
            </a:fld>
            <a:endParaRPr lang="en-US"/>
          </a:p>
        </p:txBody>
      </p:sp>
    </p:spTree>
    <p:extLst>
      <p:ext uri="{BB962C8B-B14F-4D97-AF65-F5344CB8AC3E}">
        <p14:creationId xmlns:p14="http://schemas.microsoft.com/office/powerpoint/2010/main" val="2352281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FD0969D-1116-4537-865C-9F2903926084}" type="datetimeFigureOut">
              <a:rPr lang="en-US" smtClean="0"/>
              <a:t>8/12/2024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F9F161-F6E4-4578-9094-10A576F51226}" type="slidenum">
              <a:rPr lang="en-US" smtClean="0"/>
              <a:t>‹#›</a:t>
            </a:fld>
            <a:endParaRPr lang="en-US"/>
          </a:p>
        </p:txBody>
      </p:sp>
    </p:spTree>
    <p:extLst>
      <p:ext uri="{BB962C8B-B14F-4D97-AF65-F5344CB8AC3E}">
        <p14:creationId xmlns:p14="http://schemas.microsoft.com/office/powerpoint/2010/main" val="11576456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FD0969D-1116-4537-865C-9F2903926084}" type="datetimeFigureOut">
              <a:rPr lang="en-US" smtClean="0"/>
              <a:t>8/12/2024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F9F161-F6E4-4578-9094-10A576F51226}" type="slidenum">
              <a:rPr lang="en-US" smtClean="0"/>
              <a:t>‹#›</a:t>
            </a:fld>
            <a:endParaRPr lang="en-US"/>
          </a:p>
        </p:txBody>
      </p:sp>
    </p:spTree>
    <p:extLst>
      <p:ext uri="{BB962C8B-B14F-4D97-AF65-F5344CB8AC3E}">
        <p14:creationId xmlns:p14="http://schemas.microsoft.com/office/powerpoint/2010/main" val="8566033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FD0969D-1116-4537-865C-9F2903926084}" type="datetimeFigureOut">
              <a:rPr lang="en-US" smtClean="0"/>
              <a:t>8/12/2024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F9F161-F6E4-4578-9094-10A576F51226}" type="slidenum">
              <a:rPr lang="en-US" smtClean="0"/>
              <a:t>‹#›</a:t>
            </a:fld>
            <a:endParaRPr lang="en-US"/>
          </a:p>
        </p:txBody>
      </p:sp>
    </p:spTree>
    <p:extLst>
      <p:ext uri="{BB962C8B-B14F-4D97-AF65-F5344CB8AC3E}">
        <p14:creationId xmlns:p14="http://schemas.microsoft.com/office/powerpoint/2010/main" val="32006321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D0969D-1116-4537-865C-9F2903926084}" type="datetimeFigureOut">
              <a:rPr lang="en-US" smtClean="0"/>
              <a:t>8/12/2024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F9F161-F6E4-4578-9094-10A576F51226}" type="slidenum">
              <a:rPr lang="en-US" smtClean="0"/>
              <a:t>‹#›</a:t>
            </a:fld>
            <a:endParaRPr lang="en-US"/>
          </a:p>
        </p:txBody>
      </p:sp>
    </p:spTree>
    <p:extLst>
      <p:ext uri="{BB962C8B-B14F-4D97-AF65-F5344CB8AC3E}">
        <p14:creationId xmlns:p14="http://schemas.microsoft.com/office/powerpoint/2010/main" val="6685155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CFD0969D-1116-4537-865C-9F2903926084}" type="datetimeFigureOut">
              <a:rPr lang="en-US" smtClean="0"/>
              <a:t>8/12/2024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F9F161-F6E4-4578-9094-10A576F51226}" type="slidenum">
              <a:rPr lang="en-US" smtClean="0"/>
              <a:t>‹#›</a:t>
            </a:fld>
            <a:endParaRPr lang="en-US"/>
          </a:p>
        </p:txBody>
      </p:sp>
    </p:spTree>
    <p:extLst>
      <p:ext uri="{BB962C8B-B14F-4D97-AF65-F5344CB8AC3E}">
        <p14:creationId xmlns:p14="http://schemas.microsoft.com/office/powerpoint/2010/main" val="26028591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eam of 3">
    <p:bg>
      <p:bgPr>
        <a:solidFill>
          <a:srgbClr val="FFFFFF"/>
        </a:solidFill>
        <a:effectLst/>
      </p:bgPr>
    </p:bg>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a:xfrm>
            <a:off x="8533335"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
        <p:nvSpPr>
          <p:cNvPr id="8" name="Picture Placeholder 2"/>
          <p:cNvSpPr>
            <a:spLocks noGrp="1"/>
          </p:cNvSpPr>
          <p:nvPr>
            <p:ph type="pic" sz="quarter" idx="17"/>
          </p:nvPr>
        </p:nvSpPr>
        <p:spPr>
          <a:xfrm>
            <a:off x="2205658" y="2228614"/>
            <a:ext cx="1080000" cy="1080000"/>
          </a:xfrm>
          <a:prstGeom prst="ellipse">
            <a:avLst/>
          </a:prstGeom>
          <a:solidFill>
            <a:schemeClr val="bg1">
              <a:lumMod val="50000"/>
            </a:schemeClr>
          </a:solidFill>
        </p:spPr>
        <p:txBody>
          <a:bodyPr anchor="ctr">
            <a:normAutofit/>
          </a:bodyPr>
          <a:lstStyle>
            <a:lvl1pPr marL="0" indent="0" algn="ctr">
              <a:buNone/>
              <a:defRPr sz="1350">
                <a:gradFill>
                  <a:gsLst>
                    <a:gs pos="2419">
                      <a:schemeClr val="bg1"/>
                    </a:gs>
                    <a:gs pos="8000">
                      <a:schemeClr val="bg1"/>
                    </a:gs>
                  </a:gsLst>
                  <a:lin ang="5400000" scaled="0"/>
                </a:gradFill>
              </a:defRPr>
            </a:lvl1pPr>
          </a:lstStyle>
          <a:p>
            <a:r>
              <a:rPr lang="en-US" dirty="0"/>
              <a:t>Drag picture to placeholder or click icon to add</a:t>
            </a:r>
            <a:endParaRPr lang="id-ID" dirty="0"/>
          </a:p>
        </p:txBody>
      </p:sp>
      <p:sp>
        <p:nvSpPr>
          <p:cNvPr id="9" name="Picture Placeholder 2"/>
          <p:cNvSpPr>
            <a:spLocks noGrp="1"/>
          </p:cNvSpPr>
          <p:nvPr>
            <p:ph type="pic" sz="quarter" idx="18"/>
          </p:nvPr>
        </p:nvSpPr>
        <p:spPr>
          <a:xfrm>
            <a:off x="4032000" y="2228614"/>
            <a:ext cx="1080000" cy="1080000"/>
          </a:xfrm>
          <a:prstGeom prst="ellipse">
            <a:avLst/>
          </a:prstGeom>
          <a:solidFill>
            <a:schemeClr val="bg1">
              <a:lumMod val="50000"/>
            </a:schemeClr>
          </a:solidFill>
        </p:spPr>
        <p:txBody>
          <a:bodyPr anchor="ctr">
            <a:normAutofit/>
          </a:bodyPr>
          <a:lstStyle>
            <a:lvl1pPr marL="0" indent="0" algn="ctr">
              <a:buNone/>
              <a:defRPr sz="1350">
                <a:gradFill>
                  <a:gsLst>
                    <a:gs pos="2419">
                      <a:schemeClr val="bg1"/>
                    </a:gs>
                    <a:gs pos="8000">
                      <a:schemeClr val="bg1"/>
                    </a:gs>
                  </a:gsLst>
                  <a:lin ang="5400000" scaled="0"/>
                </a:gradFill>
              </a:defRPr>
            </a:lvl1pPr>
          </a:lstStyle>
          <a:p>
            <a:r>
              <a:rPr lang="en-US" dirty="0"/>
              <a:t>Drag picture to placeholder or click icon to add</a:t>
            </a:r>
            <a:endParaRPr lang="id-ID" dirty="0"/>
          </a:p>
        </p:txBody>
      </p:sp>
      <p:sp>
        <p:nvSpPr>
          <p:cNvPr id="11" name="Picture Placeholder 2"/>
          <p:cNvSpPr>
            <a:spLocks noGrp="1"/>
          </p:cNvSpPr>
          <p:nvPr>
            <p:ph type="pic" sz="quarter" idx="19"/>
          </p:nvPr>
        </p:nvSpPr>
        <p:spPr>
          <a:xfrm>
            <a:off x="5912419" y="2228614"/>
            <a:ext cx="1080000" cy="1080000"/>
          </a:xfrm>
          <a:prstGeom prst="ellipse">
            <a:avLst/>
          </a:prstGeom>
          <a:solidFill>
            <a:schemeClr val="bg1">
              <a:lumMod val="50000"/>
            </a:schemeClr>
          </a:solidFill>
        </p:spPr>
        <p:txBody>
          <a:bodyPr anchor="ctr">
            <a:normAutofit/>
          </a:bodyPr>
          <a:lstStyle>
            <a:lvl1pPr marL="0" indent="0" algn="ctr">
              <a:buNone/>
              <a:defRPr sz="1350">
                <a:gradFill>
                  <a:gsLst>
                    <a:gs pos="2419">
                      <a:schemeClr val="bg1"/>
                    </a:gs>
                    <a:gs pos="8000">
                      <a:schemeClr val="bg1"/>
                    </a:gs>
                  </a:gsLst>
                  <a:lin ang="5400000" scaled="0"/>
                </a:gradFill>
              </a:defRPr>
            </a:lvl1pPr>
          </a:lstStyle>
          <a:p>
            <a:r>
              <a:rPr lang="en-US" dirty="0"/>
              <a:t>Drag picture to placeholder or click icon to add</a:t>
            </a:r>
            <a:endParaRPr lang="id-ID"/>
          </a:p>
        </p:txBody>
      </p:sp>
      <p:sp>
        <p:nvSpPr>
          <p:cNvPr id="14" name="Text Placeholder 10"/>
          <p:cNvSpPr>
            <a:spLocks noGrp="1"/>
          </p:cNvSpPr>
          <p:nvPr>
            <p:ph type="body" sz="quarter" idx="21"/>
          </p:nvPr>
        </p:nvSpPr>
        <p:spPr>
          <a:xfrm>
            <a:off x="1957803" y="3524449"/>
            <a:ext cx="1575711"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15" name="Text Placeholder 10"/>
          <p:cNvSpPr>
            <a:spLocks noGrp="1"/>
          </p:cNvSpPr>
          <p:nvPr>
            <p:ph type="body" sz="quarter" idx="22"/>
          </p:nvPr>
        </p:nvSpPr>
        <p:spPr>
          <a:xfrm>
            <a:off x="1957801" y="3757729"/>
            <a:ext cx="1575714" cy="20513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18" name="Text Placeholder 10"/>
          <p:cNvSpPr>
            <a:spLocks noGrp="1"/>
          </p:cNvSpPr>
          <p:nvPr>
            <p:ph type="body" sz="quarter" idx="23"/>
          </p:nvPr>
        </p:nvSpPr>
        <p:spPr>
          <a:xfrm>
            <a:off x="3784145" y="3524449"/>
            <a:ext cx="1575711"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19" name="Text Placeholder 10"/>
          <p:cNvSpPr>
            <a:spLocks noGrp="1"/>
          </p:cNvSpPr>
          <p:nvPr>
            <p:ph type="body" sz="quarter" idx="24"/>
          </p:nvPr>
        </p:nvSpPr>
        <p:spPr>
          <a:xfrm>
            <a:off x="3784143" y="3757729"/>
            <a:ext cx="1575714" cy="20513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0" name="Text Placeholder 10"/>
          <p:cNvSpPr>
            <a:spLocks noGrp="1"/>
          </p:cNvSpPr>
          <p:nvPr>
            <p:ph type="body" sz="quarter" idx="25"/>
          </p:nvPr>
        </p:nvSpPr>
        <p:spPr>
          <a:xfrm>
            <a:off x="5664564" y="3524449"/>
            <a:ext cx="1575711"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1" name="Text Placeholder 10"/>
          <p:cNvSpPr>
            <a:spLocks noGrp="1"/>
          </p:cNvSpPr>
          <p:nvPr>
            <p:ph type="body" sz="quarter" idx="26"/>
          </p:nvPr>
        </p:nvSpPr>
        <p:spPr>
          <a:xfrm>
            <a:off x="5664562" y="3757729"/>
            <a:ext cx="1575714" cy="20513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5" name="Text Placeholder 10"/>
          <p:cNvSpPr>
            <a:spLocks noGrp="1"/>
          </p:cNvSpPr>
          <p:nvPr>
            <p:ph type="body" sz="quarter" idx="14" hasCustomPrompt="1"/>
          </p:nvPr>
        </p:nvSpPr>
        <p:spPr>
          <a:xfrm>
            <a:off x="231776" y="973154"/>
            <a:ext cx="8685455" cy="507831"/>
          </a:xfrm>
        </p:spPr>
        <p:txBody>
          <a:bodyPr vert="horz" wrap="square" lIns="0" tIns="0" rIns="0" bIns="0" rtlCol="0" anchor="ctr" anchorCtr="1">
            <a:noAutofit/>
          </a:bodyPr>
          <a:lstStyle>
            <a:lvl1pPr marL="285750" indent="-285750">
              <a:buFont typeface="Arial" panose="020B0604020202020204" pitchFamily="34" charset="0"/>
              <a:buNone/>
              <a:defRPr lang="en-US" sz="2800" b="1" kern="0" spc="0" baseline="0" dirty="0" smtClean="0">
                <a:gradFill>
                  <a:gsLst>
                    <a:gs pos="2419">
                      <a:schemeClr val="accent2"/>
                    </a:gs>
                    <a:gs pos="7000">
                      <a:schemeClr val="accent2"/>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pPr marL="0" lvl="0" indent="0" algn="l" defTabSz="914400" rtl="0" eaLnBrk="1" latinLnBrk="0" hangingPunct="1">
              <a:lnSpc>
                <a:spcPct val="90000"/>
              </a:lnSpc>
              <a:spcBef>
                <a:spcPts val="1200"/>
              </a:spcBef>
              <a:buClr>
                <a:srgbClr val="0072C8"/>
              </a:buClr>
              <a:buSzPct val="110000"/>
              <a:buFont typeface="Arial" panose="020B0604020202020204" pitchFamily="34" charset="0"/>
              <a:buNone/>
            </a:pPr>
            <a:r>
              <a:rPr lang="en-US" dirty="0"/>
              <a:t>Insert Slide Title Here</a:t>
            </a:r>
          </a:p>
        </p:txBody>
      </p:sp>
    </p:spTree>
    <p:extLst>
      <p:ext uri="{BB962C8B-B14F-4D97-AF65-F5344CB8AC3E}">
        <p14:creationId xmlns:p14="http://schemas.microsoft.com/office/powerpoint/2010/main" val="20479587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CFD0969D-1116-4537-865C-9F2903926084}" type="datetimeFigureOut">
              <a:rPr lang="en-US" smtClean="0"/>
              <a:t>8/12/2024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F9F161-F6E4-4578-9094-10A576F51226}" type="slidenum">
              <a:rPr lang="en-US" smtClean="0"/>
              <a:t>‹#›</a:t>
            </a:fld>
            <a:endParaRPr lang="en-US"/>
          </a:p>
        </p:txBody>
      </p:sp>
    </p:spTree>
    <p:extLst>
      <p:ext uri="{BB962C8B-B14F-4D97-AF65-F5344CB8AC3E}">
        <p14:creationId xmlns:p14="http://schemas.microsoft.com/office/powerpoint/2010/main" val="2313868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D0969D-1116-4537-865C-9F2903926084}" type="datetimeFigureOut">
              <a:rPr lang="en-US" smtClean="0"/>
              <a:t>8/12/2024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9F161-F6E4-4578-9094-10A576F51226}" type="slidenum">
              <a:rPr lang="en-US" smtClean="0"/>
              <a:t>‹#›</a:t>
            </a:fld>
            <a:endParaRPr lang="en-US"/>
          </a:p>
        </p:txBody>
      </p:sp>
    </p:spTree>
    <p:extLst>
      <p:ext uri="{BB962C8B-B14F-4D97-AF65-F5344CB8AC3E}">
        <p14:creationId xmlns:p14="http://schemas.microsoft.com/office/powerpoint/2010/main" val="2801578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D0969D-1116-4537-865C-9F2903926084}" type="datetimeFigureOut">
              <a:rPr lang="en-US" smtClean="0"/>
              <a:t>8/12/2024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9F161-F6E4-4578-9094-10A576F51226}" type="slidenum">
              <a:rPr lang="en-US" smtClean="0"/>
              <a:t>‹#›</a:t>
            </a:fld>
            <a:endParaRPr lang="en-US"/>
          </a:p>
        </p:txBody>
      </p:sp>
    </p:spTree>
    <p:extLst>
      <p:ext uri="{BB962C8B-B14F-4D97-AF65-F5344CB8AC3E}">
        <p14:creationId xmlns:p14="http://schemas.microsoft.com/office/powerpoint/2010/main" val="39999899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Cover">
    <p:bg>
      <p:bgPr>
        <a:solidFill>
          <a:schemeClr val="accent2"/>
        </a:solidFill>
        <a:effectLst/>
      </p:bgPr>
    </p:bg>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66728" y="1849182"/>
            <a:ext cx="8229599" cy="374802"/>
          </a:xfrm>
          <a:prstGeom prst="rect">
            <a:avLst/>
          </a:prstGeom>
        </p:spPr>
        <p:txBody>
          <a:bodyPr vert="horz" lIns="0" tIns="45720" rIns="91440" bIns="45720" rtlCol="0" anchor="ctr">
            <a:noAutofit/>
          </a:bodyPr>
          <a:lstStyle>
            <a:lvl1pPr algn="l" defTabSz="685732" rtl="0" eaLnBrk="1" latinLnBrk="0" hangingPunct="1">
              <a:lnSpc>
                <a:spcPct val="90000"/>
              </a:lnSpc>
              <a:spcBef>
                <a:spcPct val="0"/>
              </a:spcBef>
              <a:buNone/>
              <a:defRPr lang="en-US" sz="4000" b="1" kern="1200" spc="-38" baseline="0" dirty="0">
                <a:gradFill>
                  <a:gsLst>
                    <a:gs pos="5376">
                      <a:schemeClr val="bg1"/>
                    </a:gs>
                    <a:gs pos="17000">
                      <a:schemeClr val="bg1"/>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endParaRPr lang="en-US" dirty="0"/>
          </a:p>
        </p:txBody>
      </p:sp>
      <p:sp>
        <p:nvSpPr>
          <p:cNvPr id="12" name="Text Placeholder 10"/>
          <p:cNvSpPr>
            <a:spLocks noGrp="1"/>
          </p:cNvSpPr>
          <p:nvPr>
            <p:ph type="body" sz="quarter" idx="15"/>
          </p:nvPr>
        </p:nvSpPr>
        <p:spPr>
          <a:xfrm>
            <a:off x="466728" y="2438907"/>
            <a:ext cx="3447727" cy="335116"/>
          </a:xfrm>
        </p:spPr>
        <p:txBody>
          <a:bodyPr lIns="0" tIns="0" rIns="0" bIns="0">
            <a:noAutofit/>
          </a:bodyPr>
          <a:lstStyle>
            <a:lvl1pPr marL="0" indent="0" algn="l">
              <a:lnSpc>
                <a:spcPts val="1600"/>
              </a:lnSpc>
              <a:buNone/>
              <a:defRPr sz="1400" b="0" kern="0" spc="38" baseline="0">
                <a:gradFill>
                  <a:gsLst>
                    <a:gs pos="5376">
                      <a:schemeClr val="bg1"/>
                    </a:gs>
                    <a:gs pos="17000">
                      <a:schemeClr val="bg1"/>
                    </a:gs>
                  </a:gsLst>
                  <a:lin ang="5400000" scaled="1"/>
                </a:gradFill>
                <a:latin typeface="Arial" panose="020B0604020202020204" pitchFamily="34" charset="0"/>
                <a:ea typeface="Roboto Light" panose="02000000000000000000" pitchFamily="2" charset="0"/>
                <a:cs typeface="Arial" panose="020B0604020202020204" pitchFamily="34" charset="0"/>
              </a:defRPr>
            </a:lvl1pPr>
          </a:lstStyle>
          <a:p>
            <a:pPr lvl="0"/>
            <a:r>
              <a:rPr lang="en-US"/>
              <a:t>Click to edit Master text styles</a:t>
            </a:r>
          </a:p>
        </p:txBody>
      </p:sp>
      <p:sp>
        <p:nvSpPr>
          <p:cNvPr id="6" name="Text Placeholder 10"/>
          <p:cNvSpPr>
            <a:spLocks noGrp="1"/>
          </p:cNvSpPr>
          <p:nvPr>
            <p:ph type="body" sz="quarter" idx="22"/>
          </p:nvPr>
        </p:nvSpPr>
        <p:spPr>
          <a:xfrm>
            <a:off x="466727" y="3454711"/>
            <a:ext cx="2266200" cy="264896"/>
          </a:xfrm>
        </p:spPr>
        <p:txBody>
          <a:bodyPr lIns="0" tIns="0" rIns="0" bIns="0">
            <a:normAutofit/>
          </a:bodyPr>
          <a:lstStyle>
            <a:lvl1pPr marL="0" indent="0" algn="l">
              <a:buNone/>
              <a:defRPr sz="1000" b="0" kern="0" spc="38" baseline="0">
                <a:gradFill>
                  <a:gsLst>
                    <a:gs pos="5376">
                      <a:schemeClr val="bg1"/>
                    </a:gs>
                    <a:gs pos="17000">
                      <a:schemeClr val="bg1"/>
                    </a:gs>
                  </a:gsLst>
                  <a:lin ang="5400000" scaled="1"/>
                </a:gradFill>
                <a:latin typeface="Arial" panose="020B0604020202020204" pitchFamily="34" charset="0"/>
                <a:ea typeface="Roboto Light" panose="02000000000000000000" pitchFamily="2"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595896473"/>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Blank with number">
    <p:bg>
      <p:bgPr>
        <a:solidFill>
          <a:srgbClr val="FFFFFF"/>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533336"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2881000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8_Blank ">
    <p:bg>
      <p:bgPr>
        <a:solidFill>
          <a:srgbClr val="FFFFFF"/>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533337"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2866794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eam of 4">
    <p:bg>
      <p:bgPr>
        <a:solidFill>
          <a:srgbClr val="FFFFFF"/>
        </a:solidFill>
        <a:effectLst/>
      </p:bgPr>
    </p:bg>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a:xfrm>
            <a:off x="8533335"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
        <p:nvSpPr>
          <p:cNvPr id="8" name="Picture Placeholder 2"/>
          <p:cNvSpPr>
            <a:spLocks noGrp="1"/>
          </p:cNvSpPr>
          <p:nvPr>
            <p:ph type="pic" sz="quarter" idx="17"/>
          </p:nvPr>
        </p:nvSpPr>
        <p:spPr>
          <a:xfrm>
            <a:off x="1239160" y="2228614"/>
            <a:ext cx="1080000" cy="1080000"/>
          </a:xfrm>
          <a:prstGeom prst="ellipse">
            <a:avLst/>
          </a:prstGeom>
          <a:solidFill>
            <a:schemeClr val="bg1">
              <a:lumMod val="50000"/>
            </a:schemeClr>
          </a:solidFill>
        </p:spPr>
        <p:txBody>
          <a:bodyPr anchor="ctr">
            <a:normAutofit/>
          </a:bodyPr>
          <a:lstStyle>
            <a:lvl1pPr marL="0" indent="0" algn="ctr">
              <a:buNone/>
              <a:defRPr sz="1350">
                <a:gradFill>
                  <a:gsLst>
                    <a:gs pos="2419">
                      <a:schemeClr val="bg1"/>
                    </a:gs>
                    <a:gs pos="8000">
                      <a:schemeClr val="bg1"/>
                    </a:gs>
                  </a:gsLst>
                  <a:lin ang="5400000" scaled="0"/>
                </a:gradFill>
              </a:defRPr>
            </a:lvl1pPr>
          </a:lstStyle>
          <a:p>
            <a:r>
              <a:rPr lang="en-US" dirty="0"/>
              <a:t>Drag picture to placeholder or click icon to add</a:t>
            </a:r>
            <a:endParaRPr lang="id-ID" dirty="0"/>
          </a:p>
        </p:txBody>
      </p:sp>
      <p:sp>
        <p:nvSpPr>
          <p:cNvPr id="9" name="Picture Placeholder 2"/>
          <p:cNvSpPr>
            <a:spLocks noGrp="1"/>
          </p:cNvSpPr>
          <p:nvPr>
            <p:ph type="pic" sz="quarter" idx="18"/>
          </p:nvPr>
        </p:nvSpPr>
        <p:spPr>
          <a:xfrm>
            <a:off x="3065502" y="2228614"/>
            <a:ext cx="1080000" cy="1080000"/>
          </a:xfrm>
          <a:prstGeom prst="ellipse">
            <a:avLst/>
          </a:prstGeom>
          <a:solidFill>
            <a:schemeClr val="bg1">
              <a:lumMod val="50000"/>
            </a:schemeClr>
          </a:solidFill>
        </p:spPr>
        <p:txBody>
          <a:bodyPr anchor="ctr">
            <a:normAutofit/>
          </a:bodyPr>
          <a:lstStyle>
            <a:lvl1pPr marL="0" indent="0" algn="ctr">
              <a:buNone/>
              <a:defRPr sz="1350">
                <a:gradFill>
                  <a:gsLst>
                    <a:gs pos="2419">
                      <a:schemeClr val="bg1"/>
                    </a:gs>
                    <a:gs pos="8000">
                      <a:schemeClr val="bg1"/>
                    </a:gs>
                  </a:gsLst>
                  <a:lin ang="5400000" scaled="0"/>
                </a:gradFill>
              </a:defRPr>
            </a:lvl1pPr>
          </a:lstStyle>
          <a:p>
            <a:r>
              <a:rPr lang="en-US" dirty="0"/>
              <a:t>Drag picture to placeholder or click icon to add</a:t>
            </a:r>
            <a:endParaRPr lang="id-ID" dirty="0"/>
          </a:p>
        </p:txBody>
      </p:sp>
      <p:sp>
        <p:nvSpPr>
          <p:cNvPr id="11" name="Picture Placeholder 2"/>
          <p:cNvSpPr>
            <a:spLocks noGrp="1"/>
          </p:cNvSpPr>
          <p:nvPr>
            <p:ph type="pic" sz="quarter" idx="19"/>
          </p:nvPr>
        </p:nvSpPr>
        <p:spPr>
          <a:xfrm>
            <a:off x="4945921" y="2228614"/>
            <a:ext cx="1080000" cy="1080000"/>
          </a:xfrm>
          <a:prstGeom prst="ellipse">
            <a:avLst/>
          </a:prstGeom>
          <a:solidFill>
            <a:schemeClr val="bg1">
              <a:lumMod val="50000"/>
            </a:schemeClr>
          </a:solidFill>
        </p:spPr>
        <p:txBody>
          <a:bodyPr anchor="ctr">
            <a:normAutofit/>
          </a:bodyPr>
          <a:lstStyle>
            <a:lvl1pPr marL="0" indent="0" algn="ctr">
              <a:buNone/>
              <a:defRPr sz="1350">
                <a:gradFill>
                  <a:gsLst>
                    <a:gs pos="2419">
                      <a:schemeClr val="bg1"/>
                    </a:gs>
                    <a:gs pos="8000">
                      <a:schemeClr val="bg1"/>
                    </a:gs>
                  </a:gsLst>
                  <a:lin ang="5400000" scaled="0"/>
                </a:gradFill>
              </a:defRPr>
            </a:lvl1pPr>
          </a:lstStyle>
          <a:p>
            <a:r>
              <a:rPr lang="en-US" dirty="0"/>
              <a:t>Drag picture to placeholder or click icon to add</a:t>
            </a:r>
            <a:endParaRPr lang="id-ID"/>
          </a:p>
        </p:txBody>
      </p:sp>
      <p:sp>
        <p:nvSpPr>
          <p:cNvPr id="13" name="Picture Placeholder 2"/>
          <p:cNvSpPr>
            <a:spLocks noGrp="1"/>
          </p:cNvSpPr>
          <p:nvPr>
            <p:ph type="pic" sz="quarter" idx="20"/>
          </p:nvPr>
        </p:nvSpPr>
        <p:spPr>
          <a:xfrm>
            <a:off x="6789470" y="2228614"/>
            <a:ext cx="1080000" cy="1080000"/>
          </a:xfrm>
          <a:prstGeom prst="ellipse">
            <a:avLst/>
          </a:prstGeom>
          <a:solidFill>
            <a:schemeClr val="bg1">
              <a:lumMod val="50000"/>
            </a:schemeClr>
          </a:solidFill>
        </p:spPr>
        <p:txBody>
          <a:bodyPr anchor="ctr">
            <a:normAutofit/>
          </a:bodyPr>
          <a:lstStyle>
            <a:lvl1pPr marL="0" indent="0" algn="ctr">
              <a:buNone/>
              <a:defRPr sz="1350">
                <a:gradFill>
                  <a:gsLst>
                    <a:gs pos="2419">
                      <a:schemeClr val="bg1"/>
                    </a:gs>
                    <a:gs pos="8000">
                      <a:schemeClr val="bg1"/>
                    </a:gs>
                  </a:gsLst>
                  <a:lin ang="5400000" scaled="0"/>
                </a:gradFill>
              </a:defRPr>
            </a:lvl1pPr>
          </a:lstStyle>
          <a:p>
            <a:r>
              <a:rPr lang="en-US" dirty="0"/>
              <a:t>Drag picture to placeholder or click icon to add</a:t>
            </a:r>
            <a:endParaRPr lang="id-ID"/>
          </a:p>
        </p:txBody>
      </p:sp>
      <p:sp>
        <p:nvSpPr>
          <p:cNvPr id="14" name="Text Placeholder 10"/>
          <p:cNvSpPr>
            <a:spLocks noGrp="1"/>
          </p:cNvSpPr>
          <p:nvPr>
            <p:ph type="body" sz="quarter" idx="21"/>
          </p:nvPr>
        </p:nvSpPr>
        <p:spPr>
          <a:xfrm>
            <a:off x="991305" y="3524449"/>
            <a:ext cx="1575711"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15" name="Text Placeholder 10"/>
          <p:cNvSpPr>
            <a:spLocks noGrp="1"/>
          </p:cNvSpPr>
          <p:nvPr>
            <p:ph type="body" sz="quarter" idx="22"/>
          </p:nvPr>
        </p:nvSpPr>
        <p:spPr>
          <a:xfrm>
            <a:off x="991303" y="3757729"/>
            <a:ext cx="1575714" cy="20513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18" name="Text Placeholder 10"/>
          <p:cNvSpPr>
            <a:spLocks noGrp="1"/>
          </p:cNvSpPr>
          <p:nvPr>
            <p:ph type="body" sz="quarter" idx="23"/>
          </p:nvPr>
        </p:nvSpPr>
        <p:spPr>
          <a:xfrm>
            <a:off x="2817647" y="3524449"/>
            <a:ext cx="1575711"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19" name="Text Placeholder 10"/>
          <p:cNvSpPr>
            <a:spLocks noGrp="1"/>
          </p:cNvSpPr>
          <p:nvPr>
            <p:ph type="body" sz="quarter" idx="24"/>
          </p:nvPr>
        </p:nvSpPr>
        <p:spPr>
          <a:xfrm>
            <a:off x="2817645" y="3757729"/>
            <a:ext cx="1575714" cy="20513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0" name="Text Placeholder 10"/>
          <p:cNvSpPr>
            <a:spLocks noGrp="1"/>
          </p:cNvSpPr>
          <p:nvPr>
            <p:ph type="body" sz="quarter" idx="25"/>
          </p:nvPr>
        </p:nvSpPr>
        <p:spPr>
          <a:xfrm>
            <a:off x="4698066" y="3524449"/>
            <a:ext cx="1575711"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1" name="Text Placeholder 10"/>
          <p:cNvSpPr>
            <a:spLocks noGrp="1"/>
          </p:cNvSpPr>
          <p:nvPr>
            <p:ph type="body" sz="quarter" idx="26"/>
          </p:nvPr>
        </p:nvSpPr>
        <p:spPr>
          <a:xfrm>
            <a:off x="4698064" y="3757729"/>
            <a:ext cx="1575714" cy="20513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2" name="Text Placeholder 10"/>
          <p:cNvSpPr>
            <a:spLocks noGrp="1"/>
          </p:cNvSpPr>
          <p:nvPr>
            <p:ph type="body" sz="quarter" idx="27"/>
          </p:nvPr>
        </p:nvSpPr>
        <p:spPr>
          <a:xfrm>
            <a:off x="6541615" y="3524449"/>
            <a:ext cx="1575711"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3" name="Text Placeholder 10"/>
          <p:cNvSpPr>
            <a:spLocks noGrp="1"/>
          </p:cNvSpPr>
          <p:nvPr>
            <p:ph type="body" sz="quarter" idx="28"/>
          </p:nvPr>
        </p:nvSpPr>
        <p:spPr>
          <a:xfrm>
            <a:off x="6541613" y="3757729"/>
            <a:ext cx="1575714" cy="20513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7" name="Text Placeholder 10"/>
          <p:cNvSpPr>
            <a:spLocks noGrp="1"/>
          </p:cNvSpPr>
          <p:nvPr>
            <p:ph type="body" sz="quarter" idx="14" hasCustomPrompt="1"/>
          </p:nvPr>
        </p:nvSpPr>
        <p:spPr>
          <a:xfrm>
            <a:off x="231776" y="973154"/>
            <a:ext cx="8685455" cy="507831"/>
          </a:xfrm>
        </p:spPr>
        <p:txBody>
          <a:bodyPr vert="horz" wrap="square" lIns="0" tIns="0" rIns="0" bIns="0" rtlCol="0" anchor="ctr" anchorCtr="1">
            <a:noAutofit/>
          </a:bodyPr>
          <a:lstStyle>
            <a:lvl1pPr marL="285750" indent="-285750">
              <a:buFont typeface="Arial" panose="020B0604020202020204" pitchFamily="34" charset="0"/>
              <a:buNone/>
              <a:defRPr lang="en-US" sz="2800" b="1" kern="0" spc="0" baseline="0" dirty="0" smtClean="0">
                <a:gradFill>
                  <a:gsLst>
                    <a:gs pos="2419">
                      <a:schemeClr val="accent2"/>
                    </a:gs>
                    <a:gs pos="7000">
                      <a:schemeClr val="accent2"/>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pPr marL="0" lvl="0" indent="0" algn="l" defTabSz="914400" rtl="0" eaLnBrk="1" latinLnBrk="0" hangingPunct="1">
              <a:lnSpc>
                <a:spcPct val="90000"/>
              </a:lnSpc>
              <a:spcBef>
                <a:spcPts val="1200"/>
              </a:spcBef>
              <a:buClr>
                <a:srgbClr val="0072C8"/>
              </a:buClr>
              <a:buSzPct val="110000"/>
              <a:buFont typeface="Arial" panose="020B0604020202020204" pitchFamily="34" charset="0"/>
              <a:buNone/>
            </a:pPr>
            <a:r>
              <a:rPr lang="en-US" dirty="0"/>
              <a:t>Insert Slide Title Here</a:t>
            </a:r>
          </a:p>
        </p:txBody>
      </p:sp>
    </p:spTree>
    <p:extLst>
      <p:ext uri="{BB962C8B-B14F-4D97-AF65-F5344CB8AC3E}">
        <p14:creationId xmlns:p14="http://schemas.microsoft.com/office/powerpoint/2010/main" val="1241367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eam of 5">
    <p:bg>
      <p:bgPr>
        <a:solidFill>
          <a:srgbClr val="FFFFFF"/>
        </a:solidFill>
        <a:effectLst/>
      </p:bgPr>
    </p:bg>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a:xfrm>
            <a:off x="8533335"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
        <p:nvSpPr>
          <p:cNvPr id="24" name="Picture Placeholder 2"/>
          <p:cNvSpPr>
            <a:spLocks noGrp="1"/>
          </p:cNvSpPr>
          <p:nvPr>
            <p:ph type="pic" idx="17"/>
          </p:nvPr>
        </p:nvSpPr>
        <p:spPr>
          <a:xfrm>
            <a:off x="1216118" y="2331271"/>
            <a:ext cx="875361" cy="875361"/>
          </a:xfrm>
          <a:prstGeom prst="ellipse">
            <a:avLst/>
          </a:prstGeom>
          <a:solidFill>
            <a:schemeClr val="bg1">
              <a:lumMod val="50000"/>
            </a:schemeClr>
          </a:solidFill>
        </p:spPr>
        <p:txBody>
          <a:bodyPr anchor="t">
            <a:normAutofit/>
          </a:bodyPr>
          <a:lstStyle>
            <a:lvl1pPr marL="0" indent="0" algn="ctr">
              <a:buNone/>
              <a:defRPr sz="75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vl2pPr marL="257168" indent="0">
              <a:buNone/>
              <a:defRPr sz="1575"/>
            </a:lvl2pPr>
            <a:lvl3pPr marL="514337" indent="0">
              <a:buNone/>
              <a:defRPr sz="1350"/>
            </a:lvl3pPr>
            <a:lvl4pPr marL="771506" indent="0">
              <a:buNone/>
              <a:defRPr sz="1125"/>
            </a:lvl4pPr>
            <a:lvl5pPr marL="1028675" indent="0">
              <a:buNone/>
              <a:defRPr sz="1125"/>
            </a:lvl5pPr>
            <a:lvl6pPr marL="1285843" indent="0">
              <a:buNone/>
              <a:defRPr sz="1125"/>
            </a:lvl6pPr>
            <a:lvl7pPr marL="1543012" indent="0">
              <a:buNone/>
              <a:defRPr sz="1125"/>
            </a:lvl7pPr>
            <a:lvl8pPr marL="1800180" indent="0">
              <a:buNone/>
              <a:defRPr sz="1125"/>
            </a:lvl8pPr>
            <a:lvl9pPr marL="2057348" indent="0">
              <a:buNone/>
              <a:defRPr sz="1125"/>
            </a:lvl9pPr>
          </a:lstStyle>
          <a:p>
            <a:r>
              <a:rPr lang="en-US" dirty="0"/>
              <a:t>Drag picture to placeholder or click icon to add</a:t>
            </a:r>
          </a:p>
        </p:txBody>
      </p:sp>
      <p:sp>
        <p:nvSpPr>
          <p:cNvPr id="25" name="Text Placeholder 10"/>
          <p:cNvSpPr>
            <a:spLocks noGrp="1"/>
          </p:cNvSpPr>
          <p:nvPr>
            <p:ph type="body" sz="quarter" idx="18"/>
          </p:nvPr>
        </p:nvSpPr>
        <p:spPr>
          <a:xfrm>
            <a:off x="1009876" y="3333297"/>
            <a:ext cx="1287846"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6" name="Text Placeholder 10"/>
          <p:cNvSpPr>
            <a:spLocks noGrp="1"/>
          </p:cNvSpPr>
          <p:nvPr>
            <p:ph type="body" sz="quarter" idx="19"/>
          </p:nvPr>
        </p:nvSpPr>
        <p:spPr>
          <a:xfrm>
            <a:off x="1009875" y="3566577"/>
            <a:ext cx="1287848" cy="38752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7" name="Picture Placeholder 2"/>
          <p:cNvSpPr>
            <a:spLocks noGrp="1"/>
          </p:cNvSpPr>
          <p:nvPr>
            <p:ph type="pic" idx="20"/>
          </p:nvPr>
        </p:nvSpPr>
        <p:spPr>
          <a:xfrm>
            <a:off x="2672124" y="2331271"/>
            <a:ext cx="875361" cy="875361"/>
          </a:xfrm>
          <a:prstGeom prst="ellipse">
            <a:avLst/>
          </a:prstGeom>
          <a:solidFill>
            <a:schemeClr val="bg1">
              <a:lumMod val="50000"/>
            </a:schemeClr>
          </a:solidFill>
        </p:spPr>
        <p:txBody>
          <a:bodyPr anchor="t">
            <a:normAutofit/>
          </a:bodyPr>
          <a:lstStyle>
            <a:lvl1pPr marL="0" indent="0" algn="ctr">
              <a:buNone/>
              <a:defRPr sz="75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vl2pPr marL="257168" indent="0">
              <a:buNone/>
              <a:defRPr sz="1575"/>
            </a:lvl2pPr>
            <a:lvl3pPr marL="514337" indent="0">
              <a:buNone/>
              <a:defRPr sz="1350"/>
            </a:lvl3pPr>
            <a:lvl4pPr marL="771506" indent="0">
              <a:buNone/>
              <a:defRPr sz="1125"/>
            </a:lvl4pPr>
            <a:lvl5pPr marL="1028675" indent="0">
              <a:buNone/>
              <a:defRPr sz="1125"/>
            </a:lvl5pPr>
            <a:lvl6pPr marL="1285843" indent="0">
              <a:buNone/>
              <a:defRPr sz="1125"/>
            </a:lvl6pPr>
            <a:lvl7pPr marL="1543012" indent="0">
              <a:buNone/>
              <a:defRPr sz="1125"/>
            </a:lvl7pPr>
            <a:lvl8pPr marL="1800180" indent="0">
              <a:buNone/>
              <a:defRPr sz="1125"/>
            </a:lvl8pPr>
            <a:lvl9pPr marL="2057348" indent="0">
              <a:buNone/>
              <a:defRPr sz="1125"/>
            </a:lvl9pPr>
          </a:lstStyle>
          <a:p>
            <a:r>
              <a:rPr lang="en-US" dirty="0"/>
              <a:t>Drag picture to placeholder or click icon to add</a:t>
            </a:r>
          </a:p>
        </p:txBody>
      </p:sp>
      <p:sp>
        <p:nvSpPr>
          <p:cNvPr id="30" name="Picture Placeholder 2"/>
          <p:cNvSpPr>
            <a:spLocks noGrp="1"/>
          </p:cNvSpPr>
          <p:nvPr>
            <p:ph type="pic" idx="23"/>
          </p:nvPr>
        </p:nvSpPr>
        <p:spPr>
          <a:xfrm>
            <a:off x="5584136" y="2331271"/>
            <a:ext cx="875361" cy="875361"/>
          </a:xfrm>
          <a:prstGeom prst="ellipse">
            <a:avLst/>
          </a:prstGeom>
          <a:solidFill>
            <a:schemeClr val="bg1">
              <a:lumMod val="50000"/>
            </a:schemeClr>
          </a:solidFill>
        </p:spPr>
        <p:txBody>
          <a:bodyPr anchor="t">
            <a:normAutofit/>
          </a:bodyPr>
          <a:lstStyle>
            <a:lvl1pPr marL="0" indent="0" algn="ctr">
              <a:buNone/>
              <a:defRPr sz="75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vl2pPr marL="257168" indent="0">
              <a:buNone/>
              <a:defRPr sz="1575"/>
            </a:lvl2pPr>
            <a:lvl3pPr marL="514337" indent="0">
              <a:buNone/>
              <a:defRPr sz="1350"/>
            </a:lvl3pPr>
            <a:lvl4pPr marL="771506" indent="0">
              <a:buNone/>
              <a:defRPr sz="1125"/>
            </a:lvl4pPr>
            <a:lvl5pPr marL="1028675" indent="0">
              <a:buNone/>
              <a:defRPr sz="1125"/>
            </a:lvl5pPr>
            <a:lvl6pPr marL="1285843" indent="0">
              <a:buNone/>
              <a:defRPr sz="1125"/>
            </a:lvl6pPr>
            <a:lvl7pPr marL="1543012" indent="0">
              <a:buNone/>
              <a:defRPr sz="1125"/>
            </a:lvl7pPr>
            <a:lvl8pPr marL="1800180" indent="0">
              <a:buNone/>
              <a:defRPr sz="1125"/>
            </a:lvl8pPr>
            <a:lvl9pPr marL="2057348" indent="0">
              <a:buNone/>
              <a:defRPr sz="1125"/>
            </a:lvl9pPr>
          </a:lstStyle>
          <a:p>
            <a:r>
              <a:rPr lang="en-US" dirty="0"/>
              <a:t>Drag picture to placeholder or click icon to add</a:t>
            </a:r>
          </a:p>
        </p:txBody>
      </p:sp>
      <p:sp>
        <p:nvSpPr>
          <p:cNvPr id="33" name="Picture Placeholder 2"/>
          <p:cNvSpPr>
            <a:spLocks noGrp="1"/>
          </p:cNvSpPr>
          <p:nvPr>
            <p:ph type="pic" idx="26"/>
          </p:nvPr>
        </p:nvSpPr>
        <p:spPr>
          <a:xfrm>
            <a:off x="7040142" y="2331271"/>
            <a:ext cx="875361" cy="875361"/>
          </a:xfrm>
          <a:prstGeom prst="ellipse">
            <a:avLst/>
          </a:prstGeom>
          <a:solidFill>
            <a:schemeClr val="bg1">
              <a:lumMod val="50000"/>
            </a:schemeClr>
          </a:solidFill>
        </p:spPr>
        <p:txBody>
          <a:bodyPr anchor="t">
            <a:normAutofit/>
          </a:bodyPr>
          <a:lstStyle>
            <a:lvl1pPr marL="0" indent="0" algn="ctr">
              <a:buNone/>
              <a:defRPr sz="75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vl2pPr marL="257168" indent="0">
              <a:buNone/>
              <a:defRPr sz="1575"/>
            </a:lvl2pPr>
            <a:lvl3pPr marL="514337" indent="0">
              <a:buNone/>
              <a:defRPr sz="1350"/>
            </a:lvl3pPr>
            <a:lvl4pPr marL="771506" indent="0">
              <a:buNone/>
              <a:defRPr sz="1125"/>
            </a:lvl4pPr>
            <a:lvl5pPr marL="1028675" indent="0">
              <a:buNone/>
              <a:defRPr sz="1125"/>
            </a:lvl5pPr>
            <a:lvl6pPr marL="1285843" indent="0">
              <a:buNone/>
              <a:defRPr sz="1125"/>
            </a:lvl6pPr>
            <a:lvl7pPr marL="1543012" indent="0">
              <a:buNone/>
              <a:defRPr sz="1125"/>
            </a:lvl7pPr>
            <a:lvl8pPr marL="1800180" indent="0">
              <a:buNone/>
              <a:defRPr sz="1125"/>
            </a:lvl8pPr>
            <a:lvl9pPr marL="2057348" indent="0">
              <a:buNone/>
              <a:defRPr sz="1125"/>
            </a:lvl9pPr>
          </a:lstStyle>
          <a:p>
            <a:r>
              <a:rPr lang="en-US" dirty="0"/>
              <a:t>Drag picture to placeholder or click icon to add</a:t>
            </a:r>
          </a:p>
        </p:txBody>
      </p:sp>
      <p:sp>
        <p:nvSpPr>
          <p:cNvPr id="48" name="Picture Placeholder 2"/>
          <p:cNvSpPr>
            <a:spLocks noGrp="1"/>
          </p:cNvSpPr>
          <p:nvPr>
            <p:ph type="pic" idx="29"/>
          </p:nvPr>
        </p:nvSpPr>
        <p:spPr>
          <a:xfrm>
            <a:off x="4128130" y="2331271"/>
            <a:ext cx="875361" cy="875361"/>
          </a:xfrm>
          <a:prstGeom prst="ellipse">
            <a:avLst/>
          </a:prstGeom>
          <a:solidFill>
            <a:schemeClr val="bg1">
              <a:lumMod val="50000"/>
            </a:schemeClr>
          </a:solidFill>
        </p:spPr>
        <p:txBody>
          <a:bodyPr anchor="t">
            <a:normAutofit/>
          </a:bodyPr>
          <a:lstStyle>
            <a:lvl1pPr marL="0" indent="0" algn="ctr">
              <a:buNone/>
              <a:defRPr sz="75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vl2pPr marL="257168" indent="0">
              <a:buNone/>
              <a:defRPr sz="1575"/>
            </a:lvl2pPr>
            <a:lvl3pPr marL="514337" indent="0">
              <a:buNone/>
              <a:defRPr sz="1350"/>
            </a:lvl3pPr>
            <a:lvl4pPr marL="771506" indent="0">
              <a:buNone/>
              <a:defRPr sz="1125"/>
            </a:lvl4pPr>
            <a:lvl5pPr marL="1028675" indent="0">
              <a:buNone/>
              <a:defRPr sz="1125"/>
            </a:lvl5pPr>
            <a:lvl6pPr marL="1285843" indent="0">
              <a:buNone/>
              <a:defRPr sz="1125"/>
            </a:lvl6pPr>
            <a:lvl7pPr marL="1543012" indent="0">
              <a:buNone/>
              <a:defRPr sz="1125"/>
            </a:lvl7pPr>
            <a:lvl8pPr marL="1800180" indent="0">
              <a:buNone/>
              <a:defRPr sz="1125"/>
            </a:lvl8pPr>
            <a:lvl9pPr marL="2057348" indent="0">
              <a:buNone/>
              <a:defRPr sz="1125"/>
            </a:lvl9pPr>
          </a:lstStyle>
          <a:p>
            <a:r>
              <a:rPr lang="en-US" dirty="0"/>
              <a:t>Drag picture to placeholder or click icon to add</a:t>
            </a:r>
          </a:p>
        </p:txBody>
      </p:sp>
      <p:sp>
        <p:nvSpPr>
          <p:cNvPr id="49" name="Text Placeholder 10"/>
          <p:cNvSpPr>
            <a:spLocks noGrp="1"/>
          </p:cNvSpPr>
          <p:nvPr>
            <p:ph type="body" sz="quarter" idx="30"/>
          </p:nvPr>
        </p:nvSpPr>
        <p:spPr>
          <a:xfrm>
            <a:off x="2467722" y="3333297"/>
            <a:ext cx="1287846"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50" name="Text Placeholder 10"/>
          <p:cNvSpPr>
            <a:spLocks noGrp="1"/>
          </p:cNvSpPr>
          <p:nvPr>
            <p:ph type="body" sz="quarter" idx="31"/>
          </p:nvPr>
        </p:nvSpPr>
        <p:spPr>
          <a:xfrm>
            <a:off x="2467722" y="3566577"/>
            <a:ext cx="1287848" cy="38752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51" name="Text Placeholder 10"/>
          <p:cNvSpPr>
            <a:spLocks noGrp="1"/>
          </p:cNvSpPr>
          <p:nvPr>
            <p:ph type="body" sz="quarter" idx="32"/>
          </p:nvPr>
        </p:nvSpPr>
        <p:spPr>
          <a:xfrm>
            <a:off x="3912206" y="3333297"/>
            <a:ext cx="1287846"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52" name="Text Placeholder 10"/>
          <p:cNvSpPr>
            <a:spLocks noGrp="1"/>
          </p:cNvSpPr>
          <p:nvPr>
            <p:ph type="body" sz="quarter" idx="33"/>
          </p:nvPr>
        </p:nvSpPr>
        <p:spPr>
          <a:xfrm>
            <a:off x="5377893" y="3333297"/>
            <a:ext cx="1287846"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53" name="Text Placeholder 10"/>
          <p:cNvSpPr>
            <a:spLocks noGrp="1"/>
          </p:cNvSpPr>
          <p:nvPr>
            <p:ph type="body" sz="quarter" idx="34"/>
          </p:nvPr>
        </p:nvSpPr>
        <p:spPr>
          <a:xfrm>
            <a:off x="6833899" y="3333297"/>
            <a:ext cx="1287846"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54" name="Text Placeholder 10"/>
          <p:cNvSpPr>
            <a:spLocks noGrp="1"/>
          </p:cNvSpPr>
          <p:nvPr>
            <p:ph type="body" sz="quarter" idx="35"/>
          </p:nvPr>
        </p:nvSpPr>
        <p:spPr>
          <a:xfrm>
            <a:off x="3921886" y="3575339"/>
            <a:ext cx="1287848" cy="38752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55" name="Text Placeholder 10"/>
          <p:cNvSpPr>
            <a:spLocks noGrp="1"/>
          </p:cNvSpPr>
          <p:nvPr>
            <p:ph type="body" sz="quarter" idx="36"/>
          </p:nvPr>
        </p:nvSpPr>
        <p:spPr>
          <a:xfrm>
            <a:off x="5376050" y="3575339"/>
            <a:ext cx="1287848" cy="38752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56" name="Text Placeholder 10"/>
          <p:cNvSpPr>
            <a:spLocks noGrp="1"/>
          </p:cNvSpPr>
          <p:nvPr>
            <p:ph type="body" sz="quarter" idx="37"/>
          </p:nvPr>
        </p:nvSpPr>
        <p:spPr>
          <a:xfrm>
            <a:off x="6833898" y="3575339"/>
            <a:ext cx="1287848" cy="38752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8" name="Text Placeholder 10"/>
          <p:cNvSpPr>
            <a:spLocks noGrp="1"/>
          </p:cNvSpPr>
          <p:nvPr>
            <p:ph type="body" sz="quarter" idx="14" hasCustomPrompt="1"/>
          </p:nvPr>
        </p:nvSpPr>
        <p:spPr>
          <a:xfrm>
            <a:off x="231776" y="973154"/>
            <a:ext cx="8685455" cy="507831"/>
          </a:xfrm>
        </p:spPr>
        <p:txBody>
          <a:bodyPr vert="horz" wrap="square" lIns="0" tIns="0" rIns="0" bIns="0" rtlCol="0" anchor="ctr" anchorCtr="1">
            <a:noAutofit/>
          </a:bodyPr>
          <a:lstStyle>
            <a:lvl1pPr marL="285750" indent="-285750">
              <a:buFont typeface="Arial" panose="020B0604020202020204" pitchFamily="34" charset="0"/>
              <a:buNone/>
              <a:defRPr lang="en-US" sz="2800" b="1" kern="0" spc="0" baseline="0" dirty="0" smtClean="0">
                <a:gradFill>
                  <a:gsLst>
                    <a:gs pos="2419">
                      <a:schemeClr val="accent2"/>
                    </a:gs>
                    <a:gs pos="7000">
                      <a:schemeClr val="accent2"/>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pPr marL="0" lvl="0" indent="0" algn="l" defTabSz="914400" rtl="0" eaLnBrk="1" latinLnBrk="0" hangingPunct="1">
              <a:lnSpc>
                <a:spcPct val="90000"/>
              </a:lnSpc>
              <a:spcBef>
                <a:spcPts val="1200"/>
              </a:spcBef>
              <a:buClr>
                <a:srgbClr val="0072C8"/>
              </a:buClr>
              <a:buSzPct val="110000"/>
              <a:buFont typeface="Arial" panose="020B0604020202020204" pitchFamily="34" charset="0"/>
              <a:buNone/>
            </a:pPr>
            <a:r>
              <a:rPr lang="en-US" dirty="0"/>
              <a:t>Insert Slide Title Here</a:t>
            </a:r>
          </a:p>
        </p:txBody>
      </p:sp>
    </p:spTree>
    <p:extLst>
      <p:ext uri="{BB962C8B-B14F-4D97-AF65-F5344CB8AC3E}">
        <p14:creationId xmlns:p14="http://schemas.microsoft.com/office/powerpoint/2010/main" val="364816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eam of 6">
    <p:bg>
      <p:bgPr>
        <a:solidFill>
          <a:srgbClr val="FFFFFF"/>
        </a:solidFill>
        <a:effectLst/>
      </p:bgPr>
    </p:bg>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a:xfrm>
            <a:off x="8533335"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
        <p:nvSpPr>
          <p:cNvPr id="24" name="Picture Placeholder 2"/>
          <p:cNvSpPr>
            <a:spLocks noGrp="1"/>
          </p:cNvSpPr>
          <p:nvPr>
            <p:ph type="pic" idx="17"/>
          </p:nvPr>
        </p:nvSpPr>
        <p:spPr>
          <a:xfrm>
            <a:off x="1216118" y="2335700"/>
            <a:ext cx="875361" cy="875361"/>
          </a:xfrm>
          <a:prstGeom prst="ellipse">
            <a:avLst/>
          </a:prstGeom>
          <a:solidFill>
            <a:schemeClr val="bg1">
              <a:lumMod val="50000"/>
            </a:schemeClr>
          </a:solidFill>
        </p:spPr>
        <p:txBody>
          <a:bodyPr anchor="t">
            <a:normAutofit/>
          </a:bodyPr>
          <a:lstStyle>
            <a:lvl1pPr marL="0" indent="0" algn="ctr">
              <a:buNone/>
              <a:defRPr sz="75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vl2pPr marL="257168" indent="0">
              <a:buNone/>
              <a:defRPr sz="1575"/>
            </a:lvl2pPr>
            <a:lvl3pPr marL="514337" indent="0">
              <a:buNone/>
              <a:defRPr sz="1350"/>
            </a:lvl3pPr>
            <a:lvl4pPr marL="771506" indent="0">
              <a:buNone/>
              <a:defRPr sz="1125"/>
            </a:lvl4pPr>
            <a:lvl5pPr marL="1028675" indent="0">
              <a:buNone/>
              <a:defRPr sz="1125"/>
            </a:lvl5pPr>
            <a:lvl6pPr marL="1285843" indent="0">
              <a:buNone/>
              <a:defRPr sz="1125"/>
            </a:lvl6pPr>
            <a:lvl7pPr marL="1543012" indent="0">
              <a:buNone/>
              <a:defRPr sz="1125"/>
            </a:lvl7pPr>
            <a:lvl8pPr marL="1800180" indent="0">
              <a:buNone/>
              <a:defRPr sz="1125"/>
            </a:lvl8pPr>
            <a:lvl9pPr marL="2057348" indent="0">
              <a:buNone/>
              <a:defRPr sz="1125"/>
            </a:lvl9pPr>
          </a:lstStyle>
          <a:p>
            <a:r>
              <a:rPr lang="en-US" dirty="0"/>
              <a:t>Drag picture to placeholder or click icon to add</a:t>
            </a:r>
          </a:p>
        </p:txBody>
      </p:sp>
      <p:sp>
        <p:nvSpPr>
          <p:cNvPr id="25" name="Text Placeholder 10"/>
          <p:cNvSpPr>
            <a:spLocks noGrp="1"/>
          </p:cNvSpPr>
          <p:nvPr>
            <p:ph type="body" sz="quarter" idx="18"/>
          </p:nvPr>
        </p:nvSpPr>
        <p:spPr>
          <a:xfrm>
            <a:off x="1158368" y="3337726"/>
            <a:ext cx="990862"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6" name="Text Placeholder 10"/>
          <p:cNvSpPr>
            <a:spLocks noGrp="1"/>
          </p:cNvSpPr>
          <p:nvPr>
            <p:ph type="body" sz="quarter" idx="19"/>
          </p:nvPr>
        </p:nvSpPr>
        <p:spPr>
          <a:xfrm>
            <a:off x="1158367" y="3571006"/>
            <a:ext cx="990864" cy="38752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7" name="Picture Placeholder 2"/>
          <p:cNvSpPr>
            <a:spLocks noGrp="1"/>
          </p:cNvSpPr>
          <p:nvPr>
            <p:ph type="pic" idx="20"/>
          </p:nvPr>
        </p:nvSpPr>
        <p:spPr>
          <a:xfrm>
            <a:off x="2380923" y="2335700"/>
            <a:ext cx="875361" cy="875361"/>
          </a:xfrm>
          <a:prstGeom prst="ellipse">
            <a:avLst/>
          </a:prstGeom>
          <a:solidFill>
            <a:schemeClr val="bg1">
              <a:lumMod val="50000"/>
            </a:schemeClr>
          </a:solidFill>
        </p:spPr>
        <p:txBody>
          <a:bodyPr anchor="t">
            <a:normAutofit/>
          </a:bodyPr>
          <a:lstStyle>
            <a:lvl1pPr marL="0" indent="0" algn="ctr">
              <a:buNone/>
              <a:defRPr sz="75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vl2pPr marL="257168" indent="0">
              <a:buNone/>
              <a:defRPr sz="1575"/>
            </a:lvl2pPr>
            <a:lvl3pPr marL="514337" indent="0">
              <a:buNone/>
              <a:defRPr sz="1350"/>
            </a:lvl3pPr>
            <a:lvl4pPr marL="771506" indent="0">
              <a:buNone/>
              <a:defRPr sz="1125"/>
            </a:lvl4pPr>
            <a:lvl5pPr marL="1028675" indent="0">
              <a:buNone/>
              <a:defRPr sz="1125"/>
            </a:lvl5pPr>
            <a:lvl6pPr marL="1285843" indent="0">
              <a:buNone/>
              <a:defRPr sz="1125"/>
            </a:lvl6pPr>
            <a:lvl7pPr marL="1543012" indent="0">
              <a:buNone/>
              <a:defRPr sz="1125"/>
            </a:lvl7pPr>
            <a:lvl8pPr marL="1800180" indent="0">
              <a:buNone/>
              <a:defRPr sz="1125"/>
            </a:lvl8pPr>
            <a:lvl9pPr marL="2057348" indent="0">
              <a:buNone/>
              <a:defRPr sz="1125"/>
            </a:lvl9pPr>
          </a:lstStyle>
          <a:p>
            <a:r>
              <a:rPr lang="en-US" dirty="0"/>
              <a:t>Drag picture to placeholder or click icon to add</a:t>
            </a:r>
          </a:p>
        </p:txBody>
      </p:sp>
      <p:sp>
        <p:nvSpPr>
          <p:cNvPr id="30" name="Picture Placeholder 2"/>
          <p:cNvSpPr>
            <a:spLocks noGrp="1"/>
          </p:cNvSpPr>
          <p:nvPr>
            <p:ph type="pic" idx="23"/>
          </p:nvPr>
        </p:nvSpPr>
        <p:spPr>
          <a:xfrm>
            <a:off x="5875338" y="2335700"/>
            <a:ext cx="875361" cy="875361"/>
          </a:xfrm>
          <a:prstGeom prst="ellipse">
            <a:avLst/>
          </a:prstGeom>
          <a:solidFill>
            <a:schemeClr val="bg1">
              <a:lumMod val="50000"/>
            </a:schemeClr>
          </a:solidFill>
        </p:spPr>
        <p:txBody>
          <a:bodyPr anchor="t">
            <a:normAutofit/>
          </a:bodyPr>
          <a:lstStyle>
            <a:lvl1pPr marL="0" indent="0" algn="ctr">
              <a:buNone/>
              <a:defRPr sz="75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vl2pPr marL="257168" indent="0">
              <a:buNone/>
              <a:defRPr sz="1575"/>
            </a:lvl2pPr>
            <a:lvl3pPr marL="514337" indent="0">
              <a:buNone/>
              <a:defRPr sz="1350"/>
            </a:lvl3pPr>
            <a:lvl4pPr marL="771506" indent="0">
              <a:buNone/>
              <a:defRPr sz="1125"/>
            </a:lvl4pPr>
            <a:lvl5pPr marL="1028675" indent="0">
              <a:buNone/>
              <a:defRPr sz="1125"/>
            </a:lvl5pPr>
            <a:lvl6pPr marL="1285843" indent="0">
              <a:buNone/>
              <a:defRPr sz="1125"/>
            </a:lvl6pPr>
            <a:lvl7pPr marL="1543012" indent="0">
              <a:buNone/>
              <a:defRPr sz="1125"/>
            </a:lvl7pPr>
            <a:lvl8pPr marL="1800180" indent="0">
              <a:buNone/>
              <a:defRPr sz="1125"/>
            </a:lvl8pPr>
            <a:lvl9pPr marL="2057348" indent="0">
              <a:buNone/>
              <a:defRPr sz="1125"/>
            </a:lvl9pPr>
          </a:lstStyle>
          <a:p>
            <a:r>
              <a:rPr lang="en-US" dirty="0"/>
              <a:t>Drag picture to placeholder or click icon to add</a:t>
            </a:r>
          </a:p>
        </p:txBody>
      </p:sp>
      <p:sp>
        <p:nvSpPr>
          <p:cNvPr id="33" name="Picture Placeholder 2"/>
          <p:cNvSpPr>
            <a:spLocks noGrp="1"/>
          </p:cNvSpPr>
          <p:nvPr>
            <p:ph type="pic" idx="26"/>
          </p:nvPr>
        </p:nvSpPr>
        <p:spPr>
          <a:xfrm>
            <a:off x="7040142" y="2335700"/>
            <a:ext cx="875361" cy="875361"/>
          </a:xfrm>
          <a:prstGeom prst="ellipse">
            <a:avLst/>
          </a:prstGeom>
          <a:solidFill>
            <a:schemeClr val="bg1">
              <a:lumMod val="50000"/>
            </a:schemeClr>
          </a:solidFill>
        </p:spPr>
        <p:txBody>
          <a:bodyPr anchor="t">
            <a:normAutofit/>
          </a:bodyPr>
          <a:lstStyle>
            <a:lvl1pPr marL="0" indent="0" algn="ctr">
              <a:buNone/>
              <a:defRPr sz="75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vl2pPr marL="257168" indent="0">
              <a:buNone/>
              <a:defRPr sz="1575"/>
            </a:lvl2pPr>
            <a:lvl3pPr marL="514337" indent="0">
              <a:buNone/>
              <a:defRPr sz="1350"/>
            </a:lvl3pPr>
            <a:lvl4pPr marL="771506" indent="0">
              <a:buNone/>
              <a:defRPr sz="1125"/>
            </a:lvl4pPr>
            <a:lvl5pPr marL="1028675" indent="0">
              <a:buNone/>
              <a:defRPr sz="1125"/>
            </a:lvl5pPr>
            <a:lvl6pPr marL="1285843" indent="0">
              <a:buNone/>
              <a:defRPr sz="1125"/>
            </a:lvl6pPr>
            <a:lvl7pPr marL="1543012" indent="0">
              <a:buNone/>
              <a:defRPr sz="1125"/>
            </a:lvl7pPr>
            <a:lvl8pPr marL="1800180" indent="0">
              <a:buNone/>
              <a:defRPr sz="1125"/>
            </a:lvl8pPr>
            <a:lvl9pPr marL="2057348" indent="0">
              <a:buNone/>
              <a:defRPr sz="1125"/>
            </a:lvl9pPr>
          </a:lstStyle>
          <a:p>
            <a:r>
              <a:rPr lang="en-US" dirty="0"/>
              <a:t>Drag picture to placeholder or click icon to add</a:t>
            </a:r>
          </a:p>
        </p:txBody>
      </p:sp>
      <p:sp>
        <p:nvSpPr>
          <p:cNvPr id="48" name="Picture Placeholder 2"/>
          <p:cNvSpPr>
            <a:spLocks noGrp="1"/>
          </p:cNvSpPr>
          <p:nvPr>
            <p:ph type="pic" idx="29"/>
          </p:nvPr>
        </p:nvSpPr>
        <p:spPr>
          <a:xfrm>
            <a:off x="3545728" y="2335700"/>
            <a:ext cx="875361" cy="875361"/>
          </a:xfrm>
          <a:prstGeom prst="ellipse">
            <a:avLst/>
          </a:prstGeom>
          <a:solidFill>
            <a:schemeClr val="bg1">
              <a:lumMod val="50000"/>
            </a:schemeClr>
          </a:solidFill>
        </p:spPr>
        <p:txBody>
          <a:bodyPr anchor="t">
            <a:normAutofit/>
          </a:bodyPr>
          <a:lstStyle>
            <a:lvl1pPr marL="0" indent="0" algn="ctr">
              <a:buNone/>
              <a:defRPr sz="75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vl2pPr marL="257168" indent="0">
              <a:buNone/>
              <a:defRPr sz="1575"/>
            </a:lvl2pPr>
            <a:lvl3pPr marL="514337" indent="0">
              <a:buNone/>
              <a:defRPr sz="1350"/>
            </a:lvl3pPr>
            <a:lvl4pPr marL="771506" indent="0">
              <a:buNone/>
              <a:defRPr sz="1125"/>
            </a:lvl4pPr>
            <a:lvl5pPr marL="1028675" indent="0">
              <a:buNone/>
              <a:defRPr sz="1125"/>
            </a:lvl5pPr>
            <a:lvl6pPr marL="1285843" indent="0">
              <a:buNone/>
              <a:defRPr sz="1125"/>
            </a:lvl6pPr>
            <a:lvl7pPr marL="1543012" indent="0">
              <a:buNone/>
              <a:defRPr sz="1125"/>
            </a:lvl7pPr>
            <a:lvl8pPr marL="1800180" indent="0">
              <a:buNone/>
              <a:defRPr sz="1125"/>
            </a:lvl8pPr>
            <a:lvl9pPr marL="2057348" indent="0">
              <a:buNone/>
              <a:defRPr sz="1125"/>
            </a:lvl9pPr>
          </a:lstStyle>
          <a:p>
            <a:r>
              <a:rPr lang="en-US" dirty="0"/>
              <a:t>Drag picture to placeholder or click icon to add</a:t>
            </a:r>
          </a:p>
        </p:txBody>
      </p:sp>
      <p:sp>
        <p:nvSpPr>
          <p:cNvPr id="21" name="Picture Placeholder 2"/>
          <p:cNvSpPr>
            <a:spLocks noGrp="1"/>
          </p:cNvSpPr>
          <p:nvPr>
            <p:ph type="pic" idx="38"/>
          </p:nvPr>
        </p:nvSpPr>
        <p:spPr>
          <a:xfrm>
            <a:off x="4710533" y="2335700"/>
            <a:ext cx="875361" cy="875361"/>
          </a:xfrm>
          <a:prstGeom prst="ellipse">
            <a:avLst/>
          </a:prstGeom>
          <a:solidFill>
            <a:schemeClr val="bg1">
              <a:lumMod val="50000"/>
            </a:schemeClr>
          </a:solidFill>
        </p:spPr>
        <p:txBody>
          <a:bodyPr anchor="t">
            <a:normAutofit/>
          </a:bodyPr>
          <a:lstStyle>
            <a:lvl1pPr marL="0" indent="0" algn="ctr">
              <a:buNone/>
              <a:defRPr sz="75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vl2pPr marL="257168" indent="0">
              <a:buNone/>
              <a:defRPr sz="1575"/>
            </a:lvl2pPr>
            <a:lvl3pPr marL="514337" indent="0">
              <a:buNone/>
              <a:defRPr sz="1350"/>
            </a:lvl3pPr>
            <a:lvl4pPr marL="771506" indent="0">
              <a:buNone/>
              <a:defRPr sz="1125"/>
            </a:lvl4pPr>
            <a:lvl5pPr marL="1028675" indent="0">
              <a:buNone/>
              <a:defRPr sz="1125"/>
            </a:lvl5pPr>
            <a:lvl6pPr marL="1285843" indent="0">
              <a:buNone/>
              <a:defRPr sz="1125"/>
            </a:lvl6pPr>
            <a:lvl7pPr marL="1543012" indent="0">
              <a:buNone/>
              <a:defRPr sz="1125"/>
            </a:lvl7pPr>
            <a:lvl8pPr marL="1800180" indent="0">
              <a:buNone/>
              <a:defRPr sz="1125"/>
            </a:lvl8pPr>
            <a:lvl9pPr marL="2057348" indent="0">
              <a:buNone/>
              <a:defRPr sz="1125"/>
            </a:lvl9pPr>
          </a:lstStyle>
          <a:p>
            <a:r>
              <a:rPr lang="en-US" dirty="0"/>
              <a:t>Drag picture to placeholder or click icon to add</a:t>
            </a:r>
          </a:p>
        </p:txBody>
      </p:sp>
      <p:sp>
        <p:nvSpPr>
          <p:cNvPr id="22" name="Text Placeholder 10"/>
          <p:cNvSpPr>
            <a:spLocks noGrp="1"/>
          </p:cNvSpPr>
          <p:nvPr>
            <p:ph type="body" sz="quarter" idx="39"/>
          </p:nvPr>
        </p:nvSpPr>
        <p:spPr>
          <a:xfrm>
            <a:off x="2323172" y="3337726"/>
            <a:ext cx="990862"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3" name="Text Placeholder 10"/>
          <p:cNvSpPr>
            <a:spLocks noGrp="1"/>
          </p:cNvSpPr>
          <p:nvPr>
            <p:ph type="body" sz="quarter" idx="40"/>
          </p:nvPr>
        </p:nvSpPr>
        <p:spPr>
          <a:xfrm>
            <a:off x="3487976" y="3337726"/>
            <a:ext cx="990862"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8" name="Text Placeholder 10"/>
          <p:cNvSpPr>
            <a:spLocks noGrp="1"/>
          </p:cNvSpPr>
          <p:nvPr>
            <p:ph type="body" sz="quarter" idx="41"/>
          </p:nvPr>
        </p:nvSpPr>
        <p:spPr>
          <a:xfrm>
            <a:off x="4652782" y="3337726"/>
            <a:ext cx="990862"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29" name="Text Placeholder 10"/>
          <p:cNvSpPr>
            <a:spLocks noGrp="1"/>
          </p:cNvSpPr>
          <p:nvPr>
            <p:ph type="body" sz="quarter" idx="42"/>
          </p:nvPr>
        </p:nvSpPr>
        <p:spPr>
          <a:xfrm>
            <a:off x="5817588" y="3337726"/>
            <a:ext cx="990862"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31" name="Text Placeholder 10"/>
          <p:cNvSpPr>
            <a:spLocks noGrp="1"/>
          </p:cNvSpPr>
          <p:nvPr>
            <p:ph type="body" sz="quarter" idx="43"/>
          </p:nvPr>
        </p:nvSpPr>
        <p:spPr>
          <a:xfrm>
            <a:off x="6982391" y="3337726"/>
            <a:ext cx="990862" cy="215359"/>
          </a:xfrm>
          <a:prstGeom prst="rect">
            <a:avLst/>
          </a:prstGeom>
        </p:spPr>
        <p:txBody>
          <a:bodyPr lIns="0" tIns="0" rIns="0" bIns="0">
            <a:noAutofit/>
          </a:bodyPr>
          <a:lstStyle>
            <a:lvl1pPr marL="0" indent="0" algn="ctr">
              <a:buNone/>
              <a:defRPr sz="1050" b="1">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32" name="Text Placeholder 10"/>
          <p:cNvSpPr>
            <a:spLocks noGrp="1"/>
          </p:cNvSpPr>
          <p:nvPr>
            <p:ph type="body" sz="quarter" idx="44"/>
          </p:nvPr>
        </p:nvSpPr>
        <p:spPr>
          <a:xfrm>
            <a:off x="2323170" y="3575339"/>
            <a:ext cx="990864" cy="38752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34" name="Text Placeholder 10"/>
          <p:cNvSpPr>
            <a:spLocks noGrp="1"/>
          </p:cNvSpPr>
          <p:nvPr>
            <p:ph type="body" sz="quarter" idx="45"/>
          </p:nvPr>
        </p:nvSpPr>
        <p:spPr>
          <a:xfrm>
            <a:off x="3493371" y="3575339"/>
            <a:ext cx="990864" cy="38752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35" name="Text Placeholder 10"/>
          <p:cNvSpPr>
            <a:spLocks noGrp="1"/>
          </p:cNvSpPr>
          <p:nvPr>
            <p:ph type="body" sz="quarter" idx="46"/>
          </p:nvPr>
        </p:nvSpPr>
        <p:spPr>
          <a:xfrm>
            <a:off x="4652780" y="3575339"/>
            <a:ext cx="990864" cy="38752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36" name="Text Placeholder 10"/>
          <p:cNvSpPr>
            <a:spLocks noGrp="1"/>
          </p:cNvSpPr>
          <p:nvPr>
            <p:ph type="body" sz="quarter" idx="47"/>
          </p:nvPr>
        </p:nvSpPr>
        <p:spPr>
          <a:xfrm>
            <a:off x="5817586" y="3575339"/>
            <a:ext cx="990864" cy="38752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37" name="Text Placeholder 10"/>
          <p:cNvSpPr>
            <a:spLocks noGrp="1"/>
          </p:cNvSpPr>
          <p:nvPr>
            <p:ph type="body" sz="quarter" idx="48"/>
          </p:nvPr>
        </p:nvSpPr>
        <p:spPr>
          <a:xfrm>
            <a:off x="6982391" y="3575339"/>
            <a:ext cx="990864" cy="387521"/>
          </a:xfrm>
          <a:prstGeom prst="rect">
            <a:avLst/>
          </a:prstGeom>
        </p:spPr>
        <p:txBody>
          <a:bodyPr lIns="0" tIns="0" rIns="0" bIns="0">
            <a:noAutofit/>
          </a:bodyPr>
          <a:lstStyle>
            <a:lvl1pPr marL="0" indent="0" algn="ctr">
              <a:buNone/>
              <a:defRPr sz="900" i="0">
                <a:gradFill>
                  <a:gsLst>
                    <a:gs pos="28763">
                      <a:schemeClr val="tx1"/>
                    </a:gs>
                    <a:gs pos="15860">
                      <a:schemeClr val="tx1"/>
                    </a:gs>
                  </a:gsLst>
                  <a:lin ang="5400000" scaled="1"/>
                </a:gradFill>
                <a:latin typeface="Arial" panose="020B0604020202020204" pitchFamily="34" charset="0"/>
                <a:cs typeface="Arial" panose="020B0604020202020204" pitchFamily="34" charset="0"/>
              </a:defRPr>
            </a:lvl1pPr>
            <a:lvl2pPr marL="257168" indent="0">
              <a:buNone/>
              <a:defRPr sz="675"/>
            </a:lvl2pPr>
            <a:lvl3pPr marL="514337" indent="0">
              <a:buNone/>
              <a:defRPr sz="675"/>
            </a:lvl3pPr>
            <a:lvl4pPr marL="771506" indent="0">
              <a:buNone/>
              <a:defRPr sz="675"/>
            </a:lvl4pPr>
            <a:lvl5pPr marL="1028675" indent="0">
              <a:buNone/>
              <a:defRPr sz="675"/>
            </a:lvl5pPr>
          </a:lstStyle>
          <a:p>
            <a:pPr lvl="0"/>
            <a:r>
              <a:rPr lang="en-US"/>
              <a:t>Click to edit Master text styles</a:t>
            </a:r>
          </a:p>
        </p:txBody>
      </p:sp>
      <p:sp>
        <p:nvSpPr>
          <p:cNvPr id="41" name="Text Placeholder 10"/>
          <p:cNvSpPr>
            <a:spLocks noGrp="1"/>
          </p:cNvSpPr>
          <p:nvPr>
            <p:ph type="body" sz="quarter" idx="14" hasCustomPrompt="1"/>
          </p:nvPr>
        </p:nvSpPr>
        <p:spPr>
          <a:xfrm>
            <a:off x="231776" y="973154"/>
            <a:ext cx="8685455" cy="507831"/>
          </a:xfrm>
        </p:spPr>
        <p:txBody>
          <a:bodyPr vert="horz" wrap="square" lIns="0" tIns="0" rIns="0" bIns="0" rtlCol="0" anchor="ctr" anchorCtr="1">
            <a:noAutofit/>
          </a:bodyPr>
          <a:lstStyle>
            <a:lvl1pPr marL="285750" indent="-285750">
              <a:buFont typeface="Arial" panose="020B0604020202020204" pitchFamily="34" charset="0"/>
              <a:buNone/>
              <a:defRPr lang="en-US" sz="2800" b="1" kern="0" spc="0" baseline="0" dirty="0" smtClean="0">
                <a:gradFill>
                  <a:gsLst>
                    <a:gs pos="2419">
                      <a:schemeClr val="accent2"/>
                    </a:gs>
                    <a:gs pos="7000">
                      <a:schemeClr val="accent2"/>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pPr marL="0" lvl="0" indent="0" algn="l" defTabSz="914400" rtl="0" eaLnBrk="1" latinLnBrk="0" hangingPunct="1">
              <a:lnSpc>
                <a:spcPct val="90000"/>
              </a:lnSpc>
              <a:spcBef>
                <a:spcPts val="1200"/>
              </a:spcBef>
              <a:buClr>
                <a:srgbClr val="0072C8"/>
              </a:buClr>
              <a:buSzPct val="110000"/>
              <a:buFont typeface="Arial" panose="020B0604020202020204" pitchFamily="34" charset="0"/>
              <a:buNone/>
            </a:pPr>
            <a:r>
              <a:rPr lang="en-US" dirty="0"/>
              <a:t>Insert Slide Title Here</a:t>
            </a:r>
          </a:p>
        </p:txBody>
      </p:sp>
    </p:spTree>
    <p:extLst>
      <p:ext uri="{BB962C8B-B14F-4D97-AF65-F5344CB8AC3E}">
        <p14:creationId xmlns:p14="http://schemas.microsoft.com/office/powerpoint/2010/main" val="1198258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Impact / Quote">
    <p:bg>
      <p:bgPr>
        <a:solidFill>
          <a:srgbClr val="FFFFFF"/>
        </a:solidFill>
        <a:effectLst/>
      </p:bgPr>
    </p:bg>
    <p:spTree>
      <p:nvGrpSpPr>
        <p:cNvPr id="1" name=""/>
        <p:cNvGrpSpPr/>
        <p:nvPr/>
      </p:nvGrpSpPr>
      <p:grpSpPr>
        <a:xfrm>
          <a:off x="0" y="0"/>
          <a:ext cx="0" cy="0"/>
          <a:chOff x="0" y="0"/>
          <a:chExt cx="0" cy="0"/>
        </a:xfrm>
      </p:grpSpPr>
      <p:sp>
        <p:nvSpPr>
          <p:cNvPr id="9" name="Picture Placeholder 4"/>
          <p:cNvSpPr>
            <a:spLocks noGrp="1"/>
          </p:cNvSpPr>
          <p:nvPr>
            <p:ph type="pic" sz="quarter" idx="21"/>
          </p:nvPr>
        </p:nvSpPr>
        <p:spPr>
          <a:xfrm>
            <a:off x="0" y="0"/>
            <a:ext cx="9144000" cy="5143500"/>
          </a:xfrm>
          <a:prstGeom prst="rect">
            <a:avLst/>
          </a:prstGeom>
          <a:solidFill>
            <a:schemeClr val="bg1">
              <a:lumMod val="50000"/>
            </a:schemeClr>
          </a:solidFill>
        </p:spPr>
        <p:txBody>
          <a:bodyPr tIns="3383280"/>
          <a:lstStyle>
            <a:lvl1pPr marL="0" indent="0" algn="ctr">
              <a:buNone/>
              <a:defRPr sz="900" b="1" baseline="0">
                <a:gradFill>
                  <a:gsLst>
                    <a:gs pos="2419">
                      <a:schemeClr val="bg1"/>
                    </a:gs>
                    <a:gs pos="8000">
                      <a:schemeClr val="bg1"/>
                    </a:gs>
                  </a:gsLst>
                  <a:lin ang="5400000" scaled="0"/>
                </a:gradFill>
                <a:latin typeface="Arial" panose="020B0604020202020204" pitchFamily="34" charset="0"/>
                <a:cs typeface="Arial" panose="020B0604020202020204" pitchFamily="34" charset="0"/>
              </a:defRPr>
            </a:lvl1pPr>
          </a:lstStyle>
          <a:p>
            <a:pPr marL="0" lvl="0" indent="0" algn="ctr">
              <a:buNone/>
            </a:pPr>
            <a:r>
              <a:rPr lang="en-US" dirty="0"/>
              <a:t>Drag picture to placeholder or click icon to add</a:t>
            </a:r>
          </a:p>
        </p:txBody>
      </p:sp>
      <p:sp>
        <p:nvSpPr>
          <p:cNvPr id="7" name="Slide Number Placeholder 5"/>
          <p:cNvSpPr>
            <a:spLocks noGrp="1"/>
          </p:cNvSpPr>
          <p:nvPr>
            <p:ph type="sldNum" sz="quarter" idx="12"/>
          </p:nvPr>
        </p:nvSpPr>
        <p:spPr>
          <a:xfrm>
            <a:off x="8533335" y="4838589"/>
            <a:ext cx="323309" cy="201168"/>
          </a:xfrm>
        </p:spPr>
        <p:txBody>
          <a:bodyPr lIns="0" tIns="0" rIns="0" bIns="0"/>
          <a:lstStyle>
            <a:lvl1pPr algn="r">
              <a:defRPr sz="600">
                <a:gradFill>
                  <a:gsLst>
                    <a:gs pos="7258">
                      <a:schemeClr val="bg1"/>
                    </a:gs>
                    <a:gs pos="19000">
                      <a:schemeClr val="bg1"/>
                    </a:gs>
                  </a:gsLst>
                  <a:lin ang="5400000" scaled="1"/>
                </a:gradFill>
                <a:latin typeface="Arial" panose="020B0604020202020204" pitchFamily="34" charset="0"/>
                <a:ea typeface="Roboto Light" panose="02000000000000000000" pitchFamily="2" charset="0"/>
                <a:cs typeface="Arial" panose="020B0604020202020204" pitchFamily="34" charset="0"/>
              </a:defRPr>
            </a:lvl1pPr>
          </a:lstStyle>
          <a:p>
            <a:fld id="{FCEE2C88-6C8F-484D-AF69-578F576B1F44}" type="slidenum">
              <a:rPr lang="en-US" smtClean="0"/>
              <a:pPr/>
              <a:t>‹#›</a:t>
            </a:fld>
            <a:endParaRPr lang="en-US" dirty="0"/>
          </a:p>
        </p:txBody>
      </p:sp>
      <p:sp>
        <p:nvSpPr>
          <p:cNvPr id="8" name="TextBox 7"/>
          <p:cNvSpPr txBox="1"/>
          <p:nvPr/>
        </p:nvSpPr>
        <p:spPr>
          <a:xfrm>
            <a:off x="304619" y="4800737"/>
            <a:ext cx="592470" cy="138499"/>
          </a:xfrm>
          <a:prstGeom prst="rect">
            <a:avLst/>
          </a:prstGeom>
          <a:noFill/>
        </p:spPr>
        <p:txBody>
          <a:bodyPr wrap="none" lIns="0" bIns="0" rtlCol="0" anchor="b" anchorCtr="0">
            <a:spAutoFit/>
          </a:bodyPr>
          <a:lstStyle/>
          <a:p>
            <a:pPr marL="0" algn="l" defTabSz="685755" rtl="0" eaLnBrk="1" latinLnBrk="0" hangingPunct="1"/>
            <a:r>
              <a:rPr lang="en-AU" sz="600" kern="1200" spc="75" baseline="0" dirty="0">
                <a:gradFill>
                  <a:gsLst>
                    <a:gs pos="7258">
                      <a:schemeClr val="bg1"/>
                    </a:gs>
                    <a:gs pos="19000">
                      <a:schemeClr val="bg1"/>
                    </a:gs>
                  </a:gsLst>
                  <a:lin ang="5400000" scaled="1"/>
                </a:gradFill>
                <a:latin typeface="Arial" panose="020B0604020202020204" pitchFamily="34" charset="0"/>
                <a:ea typeface="Roboto Light" panose="02000000000000000000" pitchFamily="2" charset="0"/>
                <a:cs typeface="Arial" panose="020B0604020202020204" pitchFamily="34" charset="0"/>
              </a:rPr>
              <a:t>slalom.com</a:t>
            </a:r>
          </a:p>
        </p:txBody>
      </p:sp>
    </p:spTree>
    <p:extLst>
      <p:ext uri="{BB962C8B-B14F-4D97-AF65-F5344CB8AC3E}">
        <p14:creationId xmlns:p14="http://schemas.microsoft.com/office/powerpoint/2010/main" val="557516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Blank with number">
    <p:bg>
      <p:bgPr>
        <a:solidFill>
          <a:srgbClr val="FFFFFF"/>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533335" y="4838589"/>
            <a:ext cx="323309" cy="201168"/>
          </a:xfrm>
        </p:spPr>
        <p:txBody>
          <a:bodyPr lIns="0" tIns="0" rIns="0" bIns="0"/>
          <a:lstStyle>
            <a:lvl1pPr algn="r">
              <a:defRPr lang="en-US" sz="600" smtClean="0"/>
            </a:lvl1p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19374733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theme" Target="../theme/theme2.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231777" y="210122"/>
            <a:ext cx="8685455" cy="515013"/>
          </a:xfrm>
          <a:prstGeom prst="rect">
            <a:avLst/>
          </a:prstGeom>
          <a:noFill/>
        </p:spPr>
        <p:txBody>
          <a:bodyPr vert="horz" wrap="square" lIns="137160" tIns="73152" rIns="137160" bIns="45720" rtlCol="0" anchor="t" anchorCtr="0">
            <a:spAutoFit/>
          </a:bodyPr>
          <a:lstStyle/>
          <a:p>
            <a:endParaRPr lang="en-US" dirty="0"/>
          </a:p>
        </p:txBody>
      </p:sp>
      <p:sp>
        <p:nvSpPr>
          <p:cNvPr id="4" name="Date Placeholder 3"/>
          <p:cNvSpPr>
            <a:spLocks noGrp="1"/>
          </p:cNvSpPr>
          <p:nvPr>
            <p:ph type="dt" sz="half" idx="2"/>
          </p:nvPr>
        </p:nvSpPr>
        <p:spPr>
          <a:xfrm>
            <a:off x="31220" y="4960678"/>
            <a:ext cx="2133600" cy="148595"/>
          </a:xfrm>
          <a:prstGeom prst="rect">
            <a:avLst/>
          </a:prstGeom>
        </p:spPr>
        <p:txBody>
          <a:bodyPr vert="horz" lIns="91440" tIns="45720" rIns="91440" bIns="45720" rtlCol="0" anchor="ctr"/>
          <a:lstStyle>
            <a:lvl1pPr marL="0" algn="l" defTabSz="914400" rtl="0" eaLnBrk="1" latinLnBrk="0" hangingPunct="1">
              <a:defRPr lang="en-US" sz="45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stStyle>
          <a:p>
            <a:endParaRPr lang="en-US" dirty="0"/>
          </a:p>
        </p:txBody>
      </p:sp>
      <p:sp>
        <p:nvSpPr>
          <p:cNvPr id="5" name="Footer Placeholder 4"/>
          <p:cNvSpPr>
            <a:spLocks noGrp="1"/>
          </p:cNvSpPr>
          <p:nvPr>
            <p:ph type="ftr" sz="quarter" idx="3"/>
          </p:nvPr>
        </p:nvSpPr>
        <p:spPr>
          <a:xfrm>
            <a:off x="3124200" y="4960678"/>
            <a:ext cx="2895600" cy="148595"/>
          </a:xfrm>
          <a:prstGeom prst="rect">
            <a:avLst/>
          </a:prstGeom>
        </p:spPr>
        <p:txBody>
          <a:bodyPr vert="horz" lIns="91440" tIns="45720" rIns="91440" bIns="45720" rtlCol="0" anchor="ctr"/>
          <a:lstStyle>
            <a:lvl1pPr algn="ctr">
              <a:defRPr sz="1000" b="1">
                <a:gradFill>
                  <a:gsLst>
                    <a:gs pos="0">
                      <a:schemeClr val="bg1">
                        <a:lumMod val="65000"/>
                      </a:schemeClr>
                    </a:gs>
                    <a:gs pos="98000">
                      <a:schemeClr val="bg1">
                        <a:lumMod val="65000"/>
                      </a:schemeClr>
                    </a:gs>
                  </a:gsLst>
                  <a:lin ang="5400000" scaled="0"/>
                </a:gradFill>
                <a:latin typeface="Arial" panose="020B0604020202020204" pitchFamily="34" charset="0"/>
                <a:cs typeface="Arial" panose="020B0604020202020204" pitchFamily="34" charset="0"/>
              </a:defRPr>
            </a:lvl1pPr>
          </a:lstStyle>
          <a:p>
            <a:r>
              <a:rPr lang="en-US" dirty="0"/>
              <a:t>DRAFT</a:t>
            </a:r>
          </a:p>
        </p:txBody>
      </p:sp>
      <p:sp>
        <p:nvSpPr>
          <p:cNvPr id="6" name="Slide Number Placeholder 5"/>
          <p:cNvSpPr>
            <a:spLocks noGrp="1"/>
          </p:cNvSpPr>
          <p:nvPr>
            <p:ph type="sldNum" sz="quarter" idx="4"/>
          </p:nvPr>
        </p:nvSpPr>
        <p:spPr>
          <a:xfrm>
            <a:off x="6979180" y="4960678"/>
            <a:ext cx="2133600" cy="148595"/>
          </a:xfrm>
          <a:prstGeom prst="rect">
            <a:avLst/>
          </a:prstGeom>
        </p:spPr>
        <p:txBody>
          <a:bodyPr vert="horz" lIns="91440" tIns="45720" rIns="91440" bIns="45720" rtlCol="0" anchor="ctr"/>
          <a:lstStyle>
            <a:lvl1pPr marL="0" algn="r" defTabSz="914400" rtl="0" eaLnBrk="1" latinLnBrk="0" hangingPunct="1">
              <a:defRPr lang="en-US" sz="45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stStyle>
          <a:p>
            <a:fld id="{889B1CBF-4FD7-214D-9302-2FF9AE85277A}" type="slidenum">
              <a:rPr lang="en-US" smtClean="0"/>
              <a:pPr/>
              <a:t>‹#›</a:t>
            </a:fld>
            <a:endParaRPr lang="en-US" dirty="0"/>
          </a:p>
        </p:txBody>
      </p:sp>
      <p:sp>
        <p:nvSpPr>
          <p:cNvPr id="7" name="Text Placeholder 6"/>
          <p:cNvSpPr>
            <a:spLocks noGrp="1"/>
          </p:cNvSpPr>
          <p:nvPr>
            <p:ph type="body" idx="1"/>
          </p:nvPr>
        </p:nvSpPr>
        <p:spPr>
          <a:xfrm>
            <a:off x="390525" y="1072135"/>
            <a:ext cx="8369300" cy="1186735"/>
          </a:xfrm>
          <a:prstGeom prst="rect">
            <a:avLst/>
          </a:prstGeom>
        </p:spPr>
        <p:txBody>
          <a:bodyPr vert="horz" wrap="square" lIns="0" tIns="45720" rIns="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93987413"/>
      </p:ext>
    </p:extLst>
  </p:cSld>
  <p:clrMap bg1="lt1" tx1="dk1" bg2="lt2" tx2="dk2" accent1="accent1" accent2="accent2" accent3="accent3" accent4="accent4" accent5="accent5" accent6="accent6" hlink="hlink" folHlink="folHlink"/>
  <p:sldLayoutIdLst>
    <p:sldLayoutId id="2147483714" r:id="rId1"/>
    <p:sldLayoutId id="2147483757" r:id="rId2"/>
    <p:sldLayoutId id="2147483740" r:id="rId3"/>
    <p:sldLayoutId id="2147483741" r:id="rId4"/>
    <p:sldLayoutId id="2147483742" r:id="rId5"/>
    <p:sldLayoutId id="2147483743" r:id="rId6"/>
    <p:sldLayoutId id="2147483744" r:id="rId7"/>
    <p:sldLayoutId id="2147483738" r:id="rId8"/>
    <p:sldLayoutId id="2147483745" r:id="rId9"/>
    <p:sldLayoutId id="2147483705" r:id="rId10"/>
    <p:sldLayoutId id="2147483704" r:id="rId11"/>
    <p:sldLayoutId id="2147483706" r:id="rId12"/>
    <p:sldLayoutId id="2147483707" r:id="rId13"/>
    <p:sldLayoutId id="2147483786" r:id="rId14"/>
    <p:sldLayoutId id="2147483787" r:id="rId15"/>
    <p:sldLayoutId id="2147483750" r:id="rId16"/>
    <p:sldLayoutId id="2147483791" r:id="rId17"/>
    <p:sldLayoutId id="2147483796" r:id="rId18"/>
    <p:sldLayoutId id="2147483711" r:id="rId19"/>
    <p:sldLayoutId id="2147483712" r:id="rId20"/>
    <p:sldLayoutId id="2147483713" r:id="rId21"/>
    <p:sldLayoutId id="2147483762" r:id="rId22"/>
    <p:sldLayoutId id="2147483763" r:id="rId23"/>
    <p:sldLayoutId id="2147483709" r:id="rId24"/>
    <p:sldLayoutId id="2147483758" r:id="rId25"/>
    <p:sldLayoutId id="2147483760" r:id="rId26"/>
    <p:sldLayoutId id="2147483784" r:id="rId27"/>
    <p:sldLayoutId id="2147483759" r:id="rId28"/>
    <p:sldLayoutId id="2147483761" r:id="rId29"/>
    <p:sldLayoutId id="2147483797" r:id="rId30"/>
    <p:sldLayoutId id="2147483812" r:id="rId31"/>
  </p:sldLayoutIdLst>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hf hdr="0" dt="0"/>
  <p:txStyles>
    <p:titleStyle>
      <a:lvl1pPr algn="l" defTabSz="914400" rtl="0" eaLnBrk="1" latinLnBrk="0" hangingPunct="1">
        <a:lnSpc>
          <a:spcPct val="90000"/>
        </a:lnSpc>
        <a:spcBef>
          <a:spcPct val="0"/>
        </a:spcBef>
        <a:buNone/>
        <a:defRPr sz="2800" b="0" kern="1200" spc="0" baseline="0">
          <a:gradFill>
            <a:gsLst>
              <a:gs pos="21239">
                <a:srgbClr val="000000"/>
              </a:gs>
              <a:gs pos="42000">
                <a:srgbClr val="000000"/>
              </a:gs>
            </a:gsLst>
            <a:lin ang="5400000" scaled="0"/>
          </a:gradFill>
          <a:latin typeface="Arial" panose="020B0604020202020204" pitchFamily="34" charset="0"/>
          <a:ea typeface="+mj-ea"/>
          <a:cs typeface="Arial" panose="020B0604020202020204" pitchFamily="34" charset="0"/>
        </a:defRPr>
      </a:lvl1pPr>
    </p:titleStyle>
    <p:bodyStyle>
      <a:lvl1pPr marL="173038" indent="-173038" algn="l" defTabSz="914400" rtl="0" eaLnBrk="1" latinLnBrk="0" hangingPunct="1">
        <a:lnSpc>
          <a:spcPct val="90000"/>
        </a:lnSpc>
        <a:spcBef>
          <a:spcPts val="1200"/>
        </a:spcBef>
        <a:buClr>
          <a:srgbClr val="0072C8"/>
        </a:buClr>
        <a:buSzPct val="110000"/>
        <a:buFont typeface="Wingdings" panose="05000000000000000000" pitchFamily="2" charset="2"/>
        <a:buChar char="§"/>
        <a:defRPr lang="en-US" sz="16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1pPr>
      <a:lvl2pPr marL="323850" indent="-150813" algn="l" defTabSz="914400" rtl="0" eaLnBrk="1" latinLnBrk="0" hangingPunct="1">
        <a:lnSpc>
          <a:spcPct val="90000"/>
        </a:lnSpc>
        <a:spcBef>
          <a:spcPts val="600"/>
        </a:spcBef>
        <a:buClr>
          <a:srgbClr val="CDCDCD"/>
        </a:buClr>
        <a:buSzPct val="110000"/>
        <a:buFont typeface="Wingdings" panose="05000000000000000000" pitchFamily="2" charset="2"/>
        <a:buChar char="§"/>
        <a:defRPr lang="en-US" sz="14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2pPr>
      <a:lvl3pPr marL="457200" indent="-133350" algn="l" defTabSz="914400" rtl="0" eaLnBrk="1" latinLnBrk="0" hangingPunct="1">
        <a:lnSpc>
          <a:spcPct val="90000"/>
        </a:lnSpc>
        <a:spcBef>
          <a:spcPts val="400"/>
        </a:spcBef>
        <a:buClr>
          <a:srgbClr val="CDCDCD"/>
        </a:buClr>
        <a:buSzPct val="110000"/>
        <a:buFont typeface="Wingdings" panose="05000000000000000000" pitchFamily="2" charset="2"/>
        <a:buChar char="§"/>
        <a:defRPr lang="en-US" sz="12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3pPr>
      <a:lvl4pPr marL="590550" indent="-133350"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4pPr>
      <a:lvl5pPr marL="704850" indent="-111125"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guide id="3" pos="146">
          <p15:clr>
            <a:srgbClr val="F26B43"/>
          </p15:clr>
        </p15:guide>
        <p15:guide id="4" pos="246">
          <p15:clr>
            <a:srgbClr val="F26B43"/>
          </p15:clr>
        </p15:guide>
        <p15:guide id="5" pos="5518">
          <p15:clr>
            <a:srgbClr val="F26B43"/>
          </p15:clr>
        </p15:guide>
        <p15:guide id="6" pos="5616">
          <p15:clr>
            <a:srgbClr val="F26B43"/>
          </p15:clr>
        </p15:guide>
        <p15:guide id="7" orient="horz" pos="154">
          <p15:clr>
            <a:srgbClr val="F26B43"/>
          </p15:clr>
        </p15:guide>
        <p15:guide id="8" orient="horz" pos="67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82000"/>
                  </a:schemeClr>
                </a:solidFill>
              </a:defRPr>
            </a:lvl1pPr>
          </a:lstStyle>
          <a:p>
            <a:fld id="{CFD0969D-1116-4537-865C-9F2903926084}" type="datetimeFigureOut">
              <a:rPr lang="en-US" smtClean="0"/>
              <a:t>8/12/2024</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82000"/>
                  </a:schemeClr>
                </a:solidFill>
              </a:defRPr>
            </a:lvl1pPr>
          </a:lstStyle>
          <a:p>
            <a:fld id="{23F9F161-F6E4-4578-9094-10A576F51226}" type="slidenum">
              <a:rPr lang="en-US" smtClean="0"/>
              <a:t>‹#›</a:t>
            </a:fld>
            <a:endParaRPr lang="en-US"/>
          </a:p>
        </p:txBody>
      </p:sp>
    </p:spTree>
    <p:extLst>
      <p:ext uri="{BB962C8B-B14F-4D97-AF65-F5344CB8AC3E}">
        <p14:creationId xmlns:p14="http://schemas.microsoft.com/office/powerpoint/2010/main" val="2799470508"/>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 id="2147483827"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5.xml"/><Relationship Id="rId6" Type="http://schemas.openxmlformats.org/officeDocument/2006/relationships/image" Target="../media/image16.emf"/><Relationship Id="rId5" Type="http://schemas.openxmlformats.org/officeDocument/2006/relationships/image" Target="../media/image12.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3DBAB4-ECE0-C9BC-33D8-906518BA0719}"/>
              </a:ext>
            </a:extLst>
          </p:cNvPr>
          <p:cNvPicPr>
            <a:picLocks noChangeAspect="1"/>
          </p:cNvPicPr>
          <p:nvPr/>
        </p:nvPicPr>
        <p:blipFill rotWithShape="1">
          <a:blip r:embed="rId3">
            <a:extLst>
              <a:ext uri="{28A0092B-C50C-407E-A947-70E740481C1C}">
                <a14:useLocalDpi xmlns:a14="http://schemas.microsoft.com/office/drawing/2010/main" val="0"/>
              </a:ext>
            </a:extLst>
          </a:blip>
          <a:srcRect t="3121" b="313"/>
          <a:stretch/>
        </p:blipFill>
        <p:spPr>
          <a:xfrm>
            <a:off x="1" y="0"/>
            <a:ext cx="9143999" cy="5143490"/>
          </a:xfrm>
          <a:prstGeom prst="rect">
            <a:avLst/>
          </a:prstGeom>
        </p:spPr>
      </p:pic>
      <p:sp>
        <p:nvSpPr>
          <p:cNvPr id="2" name="Title 1"/>
          <p:cNvSpPr>
            <a:spLocks noGrp="1"/>
          </p:cNvSpPr>
          <p:nvPr>
            <p:ph type="title"/>
          </p:nvPr>
        </p:nvSpPr>
        <p:spPr>
          <a:xfrm>
            <a:off x="691253" y="624466"/>
            <a:ext cx="7354658" cy="341632"/>
          </a:xfrm>
          <a:solidFill>
            <a:schemeClr val="bg1">
              <a:lumMod val="85000"/>
            </a:schemeClr>
          </a:solidFill>
        </p:spPr>
        <p:txBody>
          <a:bodyPr/>
          <a:lstStyle/>
          <a:p>
            <a:pPr algn="ctr"/>
            <a:r>
              <a:rPr lang="en-US" sz="1800" dirty="0">
                <a:solidFill>
                  <a:schemeClr val="accent2"/>
                </a:solidFill>
              </a:rPr>
              <a:t>Washington State Patrol Land Mobile Radio (LMR) Modernization</a:t>
            </a:r>
          </a:p>
        </p:txBody>
      </p:sp>
      <p:sp>
        <p:nvSpPr>
          <p:cNvPr id="3" name="Text Placeholder 2"/>
          <p:cNvSpPr>
            <a:spLocks noGrp="1"/>
          </p:cNvSpPr>
          <p:nvPr>
            <p:ph type="body" sz="quarter" idx="15"/>
          </p:nvPr>
        </p:nvSpPr>
        <p:spPr>
          <a:xfrm>
            <a:off x="151042" y="3986910"/>
            <a:ext cx="5483697" cy="335116"/>
          </a:xfrm>
        </p:spPr>
        <p:txBody>
          <a:bodyPr/>
          <a:lstStyle/>
          <a:p>
            <a:r>
              <a:rPr lang="en-US" sz="2000" b="1" dirty="0"/>
              <a:t>Aligning Investments with Business Needs</a:t>
            </a:r>
          </a:p>
        </p:txBody>
      </p:sp>
      <p:sp>
        <p:nvSpPr>
          <p:cNvPr id="4" name="Text Placeholder 3"/>
          <p:cNvSpPr>
            <a:spLocks noGrp="1"/>
          </p:cNvSpPr>
          <p:nvPr>
            <p:ph type="body" sz="quarter" idx="22"/>
          </p:nvPr>
        </p:nvSpPr>
        <p:spPr>
          <a:xfrm>
            <a:off x="161919" y="4554573"/>
            <a:ext cx="1366835" cy="264896"/>
          </a:xfrm>
        </p:spPr>
        <p:txBody>
          <a:bodyPr>
            <a:normAutofit/>
          </a:bodyPr>
          <a:lstStyle/>
          <a:p>
            <a:r>
              <a:rPr lang="en-US" sz="1400" b="1" dirty="0">
                <a:solidFill>
                  <a:schemeClr val="bg2"/>
                </a:solidFill>
              </a:rPr>
              <a:t>August 2024</a:t>
            </a:r>
          </a:p>
        </p:txBody>
      </p:sp>
      <p:sp>
        <p:nvSpPr>
          <p:cNvPr id="7" name="TextBox 6">
            <a:extLst>
              <a:ext uri="{FF2B5EF4-FFF2-40B4-BE49-F238E27FC236}">
                <a16:creationId xmlns:a16="http://schemas.microsoft.com/office/drawing/2014/main" id="{6C68D635-478F-902A-33BC-9AD00C2C8F03}"/>
              </a:ext>
            </a:extLst>
          </p:cNvPr>
          <p:cNvSpPr txBox="1"/>
          <p:nvPr/>
        </p:nvSpPr>
        <p:spPr>
          <a:xfrm>
            <a:off x="2594892" y="1035198"/>
            <a:ext cx="3547380" cy="341632"/>
          </a:xfrm>
          <a:prstGeom prst="rect">
            <a:avLst/>
          </a:prstGeom>
          <a:solidFill>
            <a:schemeClr val="bg1">
              <a:lumMod val="85000"/>
            </a:schemeClr>
          </a:solidFill>
        </p:spPr>
        <p:txBody>
          <a:bodyPr wrap="square" rtlCol="0">
            <a:spAutoFit/>
          </a:bodyPr>
          <a:lstStyle/>
          <a:p>
            <a:pPr algn="ctr">
              <a:lnSpc>
                <a:spcPct val="90000"/>
              </a:lnSpc>
              <a:spcBef>
                <a:spcPts val="1200"/>
              </a:spcBef>
              <a:buClr>
                <a:srgbClr val="CC0000"/>
              </a:buClr>
              <a:buSzPct val="110000"/>
            </a:pPr>
            <a:r>
              <a:rPr lang="en-US" b="1" dirty="0">
                <a:solidFill>
                  <a:schemeClr val="accent2"/>
                </a:solidFill>
                <a:latin typeface="Arial" panose="020B0604020202020204" pitchFamily="34" charset="0"/>
                <a:cs typeface="Arial" panose="020B0604020202020204" pitchFamily="34" charset="0"/>
              </a:rPr>
              <a:t>Decision Package Request</a:t>
            </a:r>
          </a:p>
        </p:txBody>
      </p:sp>
    </p:spTree>
    <p:extLst>
      <p:ext uri="{BB962C8B-B14F-4D97-AF65-F5344CB8AC3E}">
        <p14:creationId xmlns:p14="http://schemas.microsoft.com/office/powerpoint/2010/main" val="19001710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74376"/>
            <a:ext cx="481878" cy="235156"/>
          </a:xfrm>
          <a:prstGeom prst="rect">
            <a:avLst/>
          </a:prstGeom>
        </p:spPr>
      </p:pic>
      <p:sp>
        <p:nvSpPr>
          <p:cNvPr id="5" name="TextBox 4"/>
          <p:cNvSpPr txBox="1"/>
          <p:nvPr/>
        </p:nvSpPr>
        <p:spPr>
          <a:xfrm>
            <a:off x="276700" y="99177"/>
            <a:ext cx="6585842" cy="184666"/>
          </a:xfrm>
          <a:prstGeom prst="rect">
            <a:avLst/>
          </a:prstGeom>
          <a:noFill/>
        </p:spPr>
        <p:txBody>
          <a:bodyPr wrap="none" lIns="0" tIns="0" rIns="0" bIns="0" rtlCol="0" anchor="ctr" anchorCtr="0">
            <a:spAutoFit/>
          </a:bodyPr>
          <a:lstStyle/>
          <a:p>
            <a:pPr defTabSz="685738">
              <a:defRPr/>
            </a:pPr>
            <a:r>
              <a:rPr lang="en-AU" sz="1200" b="1" spc="75" dirty="0">
                <a:gradFill>
                  <a:gsLst>
                    <a:gs pos="7258">
                      <a:srgbClr val="FFFFFF"/>
                    </a:gs>
                    <a:gs pos="19000">
                      <a:srgbClr val="FFFFFF"/>
                    </a:gs>
                  </a:gsLst>
                  <a:lin ang="5400000" scaled="1"/>
                </a:gradFill>
                <a:ea typeface="Calibri" charset="0"/>
                <a:cs typeface="Calibri" charset="0"/>
              </a:rPr>
              <a:t>Washington State Patrol LMR Modernization Request – Implementation Overview</a:t>
            </a:r>
          </a:p>
        </p:txBody>
      </p:sp>
      <p:sp>
        <p:nvSpPr>
          <p:cNvPr id="112" name="Slide Number Placeholder 1"/>
          <p:cNvSpPr txBox="1">
            <a:spLocks/>
          </p:cNvSpPr>
          <p:nvPr/>
        </p:nvSpPr>
        <p:spPr>
          <a:xfrm>
            <a:off x="8886966" y="4982348"/>
            <a:ext cx="138268" cy="201168"/>
          </a:xfrm>
          <a:prstGeom prst="rect">
            <a:avLst/>
          </a:prstGeom>
        </p:spPr>
        <p:txBody>
          <a:bodyPr vert="horz" lIns="0" tIns="0" rIns="0" bIns="0" rtlCol="0" anchor="ctr"/>
          <a:lstStyle>
            <a:defPPr>
              <a:defRPr lang="en-US"/>
            </a:defPPr>
            <a:lvl1pPr marL="0" algn="r" defTabSz="914400" rtl="0" eaLnBrk="1" latinLnBrk="0" hangingPunct="1">
              <a:defRPr lang="en-US" sz="60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E2C88-6C8F-484D-AF69-578F576B1F44}" type="slidenum">
              <a:rPr lang="en-US" smtClean="0"/>
              <a:pPr/>
              <a:t>10</a:t>
            </a:fld>
            <a:endParaRPr lang="en-US" dirty="0"/>
          </a:p>
        </p:txBody>
      </p:sp>
      <p:graphicFrame>
        <p:nvGraphicFramePr>
          <p:cNvPr id="6" name="Table 5">
            <a:extLst>
              <a:ext uri="{FF2B5EF4-FFF2-40B4-BE49-F238E27FC236}">
                <a16:creationId xmlns:a16="http://schemas.microsoft.com/office/drawing/2014/main" id="{A74355F2-F8FF-07C3-BE48-7ADC15C6B8C7}"/>
              </a:ext>
            </a:extLst>
          </p:cNvPr>
          <p:cNvGraphicFramePr>
            <a:graphicFrameLocks noGrp="1"/>
          </p:cNvGraphicFramePr>
          <p:nvPr>
            <p:extLst>
              <p:ext uri="{D42A27DB-BD31-4B8C-83A1-F6EECF244321}">
                <p14:modId xmlns:p14="http://schemas.microsoft.com/office/powerpoint/2010/main" val="4112080253"/>
              </p:ext>
            </p:extLst>
          </p:nvPr>
        </p:nvGraphicFramePr>
        <p:xfrm>
          <a:off x="0" y="383908"/>
          <a:ext cx="9144000" cy="51816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404789857"/>
                    </a:ext>
                  </a:extLst>
                </a:gridCol>
              </a:tblGrid>
              <a:tr h="4374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800" b="1" dirty="0">
                        <a:solidFill>
                          <a:schemeClr val="tx1"/>
                        </a:solidFill>
                        <a:ea typeface="Segoe UI Black" panose="020B0A02040204020203" pitchFamily="34" charset="0"/>
                        <a:cs typeface="Segoe UI Black" panose="020B0A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ea typeface="Segoe UI Black" panose="020B0A02040204020203" pitchFamily="34" charset="0"/>
                          <a:cs typeface="Segoe UI Black" panose="020B0A02040204020203" pitchFamily="34" charset="0"/>
                        </a:rPr>
                        <a:t>4. Adopt New Technologies</a:t>
                      </a:r>
                    </a:p>
                    <a:p>
                      <a:pPr marL="0" marR="0" lvl="0" indent="0" algn="r" defTabSz="914400" rtl="0" eaLnBrk="1" fontAlgn="auto" latinLnBrk="0" hangingPunct="1">
                        <a:lnSpc>
                          <a:spcPct val="100000"/>
                        </a:lnSpc>
                        <a:spcBef>
                          <a:spcPts val="0"/>
                        </a:spcBef>
                        <a:spcAft>
                          <a:spcPts val="0"/>
                        </a:spcAft>
                        <a:buClrTx/>
                        <a:buSzTx/>
                        <a:buFontTx/>
                        <a:buNone/>
                        <a:tabLst/>
                        <a:defRPr/>
                      </a:pPr>
                      <a:endParaRPr lang="en-US" sz="800" b="1" dirty="0">
                        <a:solidFill>
                          <a:schemeClr val="tx1"/>
                        </a:solidFill>
                        <a:ea typeface="Segoe UI Black" panose="020B0A02040204020203" pitchFamily="34" charset="0"/>
                        <a:cs typeface="Segoe UI Black" panose="020B0A02040204020203" pitchFamily="34" charset="0"/>
                      </a:endParaRPr>
                    </a:p>
                  </a:txBody>
                  <a:tcPr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741302950"/>
                  </a:ext>
                </a:extLst>
              </a:tr>
            </a:tbl>
          </a:graphicData>
        </a:graphic>
      </p:graphicFrame>
      <p:pic>
        <p:nvPicPr>
          <p:cNvPr id="36" name="Picture 35">
            <a:extLst>
              <a:ext uri="{FF2B5EF4-FFF2-40B4-BE49-F238E27FC236}">
                <a16:creationId xmlns:a16="http://schemas.microsoft.com/office/drawing/2014/main" id="{E3355D0D-D5B2-B597-599F-92BC35B001BE}"/>
              </a:ext>
            </a:extLst>
          </p:cNvPr>
          <p:cNvPicPr>
            <a:picLocks noChangeAspect="1"/>
          </p:cNvPicPr>
          <p:nvPr/>
        </p:nvPicPr>
        <p:blipFill>
          <a:blip r:embed="rId4"/>
          <a:stretch>
            <a:fillRect/>
          </a:stretch>
        </p:blipFill>
        <p:spPr>
          <a:xfrm>
            <a:off x="993065" y="2728715"/>
            <a:ext cx="2136838" cy="1976393"/>
          </a:xfrm>
          <a:prstGeom prst="rect">
            <a:avLst/>
          </a:prstGeom>
        </p:spPr>
      </p:pic>
      <p:sp>
        <p:nvSpPr>
          <p:cNvPr id="38" name="TextBox 37">
            <a:extLst>
              <a:ext uri="{FF2B5EF4-FFF2-40B4-BE49-F238E27FC236}">
                <a16:creationId xmlns:a16="http://schemas.microsoft.com/office/drawing/2014/main" id="{D7CB312D-1F3A-DAE5-D609-706C4E641BC7}"/>
              </a:ext>
            </a:extLst>
          </p:cNvPr>
          <p:cNvSpPr txBox="1"/>
          <p:nvPr/>
        </p:nvSpPr>
        <p:spPr>
          <a:xfrm>
            <a:off x="762554" y="2364966"/>
            <a:ext cx="259786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Design LTE Connectivity to Vehicle</a:t>
            </a:r>
          </a:p>
        </p:txBody>
      </p:sp>
      <p:sp>
        <p:nvSpPr>
          <p:cNvPr id="39" name="TextBox 38">
            <a:extLst>
              <a:ext uri="{FF2B5EF4-FFF2-40B4-BE49-F238E27FC236}">
                <a16:creationId xmlns:a16="http://schemas.microsoft.com/office/drawing/2014/main" id="{F29BF977-C52E-1A16-2795-1B4EB36049EC}"/>
              </a:ext>
            </a:extLst>
          </p:cNvPr>
          <p:cNvSpPr txBox="1"/>
          <p:nvPr/>
        </p:nvSpPr>
        <p:spPr>
          <a:xfrm>
            <a:off x="2901177" y="977546"/>
            <a:ext cx="3341645" cy="313932"/>
          </a:xfrm>
          <a:prstGeom prst="rect">
            <a:avLst/>
          </a:prstGeom>
          <a:noFill/>
        </p:spPr>
        <p:txBody>
          <a:bodyPr wrap="square" rtlCol="0">
            <a:spAutoFit/>
          </a:bodyPr>
          <a:lstStyle/>
          <a:p>
            <a:pPr>
              <a:lnSpc>
                <a:spcPct val="90000"/>
              </a:lnSpc>
              <a:spcBef>
                <a:spcPts val="1200"/>
              </a:spcBef>
              <a:buClr>
                <a:srgbClr val="CC0000"/>
              </a:buClr>
              <a:buSzPct val="110000"/>
            </a:pPr>
            <a:r>
              <a:rPr lang="en-US" sz="1600" b="1" dirty="0">
                <a:gradFill>
                  <a:gsLst>
                    <a:gs pos="0">
                      <a:schemeClr val="tx1"/>
                    </a:gs>
                    <a:gs pos="98000">
                      <a:schemeClr val="tx1"/>
                    </a:gs>
                  </a:gsLst>
                  <a:lin ang="5400000" scaled="0"/>
                </a:gradFill>
                <a:latin typeface="Arial" panose="020B0604020202020204" pitchFamily="34" charset="0"/>
                <a:cs typeface="Arial" panose="020B0604020202020204" pitchFamily="34" charset="0"/>
              </a:rPr>
              <a:t>WSP LTE Integration – 2 phases</a:t>
            </a:r>
          </a:p>
        </p:txBody>
      </p:sp>
      <p:sp>
        <p:nvSpPr>
          <p:cNvPr id="40" name="TextBox 39">
            <a:extLst>
              <a:ext uri="{FF2B5EF4-FFF2-40B4-BE49-F238E27FC236}">
                <a16:creationId xmlns:a16="http://schemas.microsoft.com/office/drawing/2014/main" id="{4AE41668-3241-22A5-27B9-FCB7565464A1}"/>
              </a:ext>
            </a:extLst>
          </p:cNvPr>
          <p:cNvSpPr txBox="1"/>
          <p:nvPr/>
        </p:nvSpPr>
        <p:spPr>
          <a:xfrm>
            <a:off x="5256313" y="2361973"/>
            <a:ext cx="2355195"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Design LTE / LMR Infrastructure</a:t>
            </a:r>
          </a:p>
        </p:txBody>
      </p:sp>
      <p:sp>
        <p:nvSpPr>
          <p:cNvPr id="41" name="TextBox 40">
            <a:extLst>
              <a:ext uri="{FF2B5EF4-FFF2-40B4-BE49-F238E27FC236}">
                <a16:creationId xmlns:a16="http://schemas.microsoft.com/office/drawing/2014/main" id="{35892590-2D88-5D66-72D9-BFC4FED8D940}"/>
              </a:ext>
            </a:extLst>
          </p:cNvPr>
          <p:cNvSpPr txBox="1"/>
          <p:nvPr/>
        </p:nvSpPr>
        <p:spPr>
          <a:xfrm>
            <a:off x="2616578" y="2850558"/>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Test design</a:t>
            </a:r>
          </a:p>
        </p:txBody>
      </p:sp>
      <p:sp>
        <p:nvSpPr>
          <p:cNvPr id="68" name="TextBox 67">
            <a:extLst>
              <a:ext uri="{FF2B5EF4-FFF2-40B4-BE49-F238E27FC236}">
                <a16:creationId xmlns:a16="http://schemas.microsoft.com/office/drawing/2014/main" id="{5FA705AE-DBF2-BF69-2675-255804A02A71}"/>
              </a:ext>
            </a:extLst>
          </p:cNvPr>
          <p:cNvSpPr txBox="1"/>
          <p:nvPr/>
        </p:nvSpPr>
        <p:spPr>
          <a:xfrm>
            <a:off x="327127" y="1529612"/>
            <a:ext cx="3468713" cy="480131"/>
          </a:xfrm>
          <a:prstGeom prst="rect">
            <a:avLst/>
          </a:prstGeom>
          <a:noFill/>
        </p:spPr>
        <p:txBody>
          <a:bodyPr wrap="square" rtlCol="0">
            <a:spAutoFit/>
          </a:bodyPr>
          <a:lstStyle/>
          <a:p>
            <a:pPr>
              <a:lnSpc>
                <a:spcPct val="90000"/>
              </a:lnSpc>
              <a:spcBef>
                <a:spcPts val="1200"/>
              </a:spcBef>
              <a:buClr>
                <a:srgbClr val="CC0000"/>
              </a:buClr>
              <a:buSzPct val="110000"/>
            </a:pPr>
            <a:r>
              <a:rPr lang="en-US" sz="1400" b="1" dirty="0">
                <a:gradFill>
                  <a:gsLst>
                    <a:gs pos="0">
                      <a:schemeClr val="tx1"/>
                    </a:gs>
                    <a:gs pos="98000">
                      <a:schemeClr val="tx1"/>
                    </a:gs>
                  </a:gsLst>
                  <a:lin ang="5400000" scaled="0"/>
                </a:gradFill>
                <a:latin typeface="Arial" panose="020B0604020202020204" pitchFamily="34" charset="0"/>
                <a:cs typeface="Arial" panose="020B0604020202020204" pitchFamily="34" charset="0"/>
              </a:rPr>
              <a:t>Body Camera &amp; Taser Vehicle Implementation</a:t>
            </a:r>
          </a:p>
        </p:txBody>
      </p:sp>
      <p:sp>
        <p:nvSpPr>
          <p:cNvPr id="69" name="TextBox 68">
            <a:extLst>
              <a:ext uri="{FF2B5EF4-FFF2-40B4-BE49-F238E27FC236}">
                <a16:creationId xmlns:a16="http://schemas.microsoft.com/office/drawing/2014/main" id="{1D273D16-652A-C2B3-C6AC-B942AAA9D08B}"/>
              </a:ext>
            </a:extLst>
          </p:cNvPr>
          <p:cNvSpPr txBox="1"/>
          <p:nvPr/>
        </p:nvSpPr>
        <p:spPr>
          <a:xfrm>
            <a:off x="5250916" y="1549997"/>
            <a:ext cx="2775537" cy="286232"/>
          </a:xfrm>
          <a:prstGeom prst="rect">
            <a:avLst/>
          </a:prstGeom>
          <a:noFill/>
        </p:spPr>
        <p:txBody>
          <a:bodyPr wrap="square" rtlCol="0">
            <a:spAutoFit/>
          </a:bodyPr>
          <a:lstStyle/>
          <a:p>
            <a:pPr>
              <a:lnSpc>
                <a:spcPct val="90000"/>
              </a:lnSpc>
              <a:spcBef>
                <a:spcPts val="1200"/>
              </a:spcBef>
              <a:buClr>
                <a:srgbClr val="CC0000"/>
              </a:buClr>
              <a:buSzPct val="110000"/>
            </a:pPr>
            <a:r>
              <a:rPr lang="en-US" sz="1400" b="1" dirty="0">
                <a:gradFill>
                  <a:gsLst>
                    <a:gs pos="0">
                      <a:schemeClr val="tx1"/>
                    </a:gs>
                    <a:gs pos="98000">
                      <a:schemeClr val="tx1"/>
                    </a:gs>
                  </a:gsLst>
                  <a:lin ang="5400000" scaled="0"/>
                </a:gradFill>
                <a:latin typeface="Arial" panose="020B0604020202020204" pitchFamily="34" charset="0"/>
                <a:cs typeface="Arial" panose="020B0604020202020204" pitchFamily="34" charset="0"/>
              </a:rPr>
              <a:t>LTE / LMR Implementation</a:t>
            </a:r>
          </a:p>
        </p:txBody>
      </p:sp>
      <p:pic>
        <p:nvPicPr>
          <p:cNvPr id="70" name="Picture 69">
            <a:extLst>
              <a:ext uri="{FF2B5EF4-FFF2-40B4-BE49-F238E27FC236}">
                <a16:creationId xmlns:a16="http://schemas.microsoft.com/office/drawing/2014/main" id="{781C143D-31FD-76FC-0B1B-5D3FEF9DB09B}"/>
              </a:ext>
            </a:extLst>
          </p:cNvPr>
          <p:cNvPicPr>
            <a:picLocks noChangeAspect="1"/>
          </p:cNvPicPr>
          <p:nvPr/>
        </p:nvPicPr>
        <p:blipFill>
          <a:blip r:embed="rId4"/>
          <a:stretch>
            <a:fillRect/>
          </a:stretch>
        </p:blipFill>
        <p:spPr>
          <a:xfrm>
            <a:off x="5365492" y="2728716"/>
            <a:ext cx="2136838" cy="1976393"/>
          </a:xfrm>
          <a:prstGeom prst="rect">
            <a:avLst/>
          </a:prstGeom>
        </p:spPr>
      </p:pic>
      <p:sp>
        <p:nvSpPr>
          <p:cNvPr id="71" name="TextBox 70">
            <a:extLst>
              <a:ext uri="{FF2B5EF4-FFF2-40B4-BE49-F238E27FC236}">
                <a16:creationId xmlns:a16="http://schemas.microsoft.com/office/drawing/2014/main" id="{88139B98-564F-75C2-2124-E514FFB785C0}"/>
              </a:ext>
            </a:extLst>
          </p:cNvPr>
          <p:cNvSpPr txBox="1"/>
          <p:nvPr/>
        </p:nvSpPr>
        <p:spPr>
          <a:xfrm>
            <a:off x="2800544" y="4088726"/>
            <a:ext cx="1238129" cy="424732"/>
          </a:xfrm>
          <a:prstGeom prst="rect">
            <a:avLst/>
          </a:prstGeom>
          <a:noFill/>
        </p:spPr>
        <p:txBody>
          <a:bodyPr wrap="square" rtlCol="0">
            <a:spAutoFit/>
          </a:bodyPr>
          <a:lstStyle/>
          <a:p>
            <a:pPr>
              <a:lnSpc>
                <a:spcPct val="90000"/>
              </a:lnSpc>
              <a:spcBef>
                <a:spcPts val="1200"/>
              </a:spcBef>
              <a:buClr>
                <a:srgbClr val="CC0000"/>
              </a:buClr>
              <a:buSzPct val="110000"/>
            </a:pPr>
            <a:r>
              <a:rPr lang="en-US" sz="12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Deploy test group</a:t>
            </a:r>
          </a:p>
        </p:txBody>
      </p:sp>
      <p:sp>
        <p:nvSpPr>
          <p:cNvPr id="72" name="TextBox 71">
            <a:extLst>
              <a:ext uri="{FF2B5EF4-FFF2-40B4-BE49-F238E27FC236}">
                <a16:creationId xmlns:a16="http://schemas.microsoft.com/office/drawing/2014/main" id="{ADBB129D-9B69-5841-6F57-3B4B4260CD10}"/>
              </a:ext>
            </a:extLst>
          </p:cNvPr>
          <p:cNvSpPr txBox="1"/>
          <p:nvPr/>
        </p:nvSpPr>
        <p:spPr>
          <a:xfrm>
            <a:off x="51630" y="4230587"/>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Monitor &amp; measure</a:t>
            </a:r>
          </a:p>
        </p:txBody>
      </p:sp>
      <p:sp>
        <p:nvSpPr>
          <p:cNvPr id="78" name="TextBox 77">
            <a:extLst>
              <a:ext uri="{FF2B5EF4-FFF2-40B4-BE49-F238E27FC236}">
                <a16:creationId xmlns:a16="http://schemas.microsoft.com/office/drawing/2014/main" id="{F9C6123B-25F4-B8EC-B107-9585B8BB324A}"/>
              </a:ext>
            </a:extLst>
          </p:cNvPr>
          <p:cNvSpPr txBox="1"/>
          <p:nvPr/>
        </p:nvSpPr>
        <p:spPr>
          <a:xfrm>
            <a:off x="4080205" y="3891372"/>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Monitor &amp; Measure</a:t>
            </a:r>
          </a:p>
        </p:txBody>
      </p:sp>
      <p:sp>
        <p:nvSpPr>
          <p:cNvPr id="79" name="TextBox 78">
            <a:extLst>
              <a:ext uri="{FF2B5EF4-FFF2-40B4-BE49-F238E27FC236}">
                <a16:creationId xmlns:a16="http://schemas.microsoft.com/office/drawing/2014/main" id="{FA3E7D34-0F80-77C0-9A9E-1DF549D242CC}"/>
              </a:ext>
            </a:extLst>
          </p:cNvPr>
          <p:cNvSpPr txBox="1"/>
          <p:nvPr/>
        </p:nvSpPr>
        <p:spPr>
          <a:xfrm>
            <a:off x="5733304" y="4693850"/>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Deploy Test group</a:t>
            </a:r>
          </a:p>
        </p:txBody>
      </p:sp>
      <p:sp>
        <p:nvSpPr>
          <p:cNvPr id="80" name="TextBox 79">
            <a:extLst>
              <a:ext uri="{FF2B5EF4-FFF2-40B4-BE49-F238E27FC236}">
                <a16:creationId xmlns:a16="http://schemas.microsoft.com/office/drawing/2014/main" id="{89AC14AF-B6C3-73DA-EF98-7AE3D416D59D}"/>
              </a:ext>
            </a:extLst>
          </p:cNvPr>
          <p:cNvSpPr txBox="1"/>
          <p:nvPr/>
        </p:nvSpPr>
        <p:spPr>
          <a:xfrm>
            <a:off x="7323344" y="2945529"/>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Test Design </a:t>
            </a:r>
          </a:p>
        </p:txBody>
      </p:sp>
      <p:sp>
        <p:nvSpPr>
          <p:cNvPr id="81" name="TextBox 80">
            <a:extLst>
              <a:ext uri="{FF2B5EF4-FFF2-40B4-BE49-F238E27FC236}">
                <a16:creationId xmlns:a16="http://schemas.microsoft.com/office/drawing/2014/main" id="{B58BA047-960D-F368-584A-BF9EF499A3D1}"/>
              </a:ext>
            </a:extLst>
          </p:cNvPr>
          <p:cNvSpPr txBox="1"/>
          <p:nvPr/>
        </p:nvSpPr>
        <p:spPr>
          <a:xfrm>
            <a:off x="97218" y="2867094"/>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Evaluate &amp; Adjust</a:t>
            </a:r>
          </a:p>
        </p:txBody>
      </p:sp>
      <p:sp>
        <p:nvSpPr>
          <p:cNvPr id="82" name="TextBox 81">
            <a:extLst>
              <a:ext uri="{FF2B5EF4-FFF2-40B4-BE49-F238E27FC236}">
                <a16:creationId xmlns:a16="http://schemas.microsoft.com/office/drawing/2014/main" id="{79A0A155-D873-6A43-7AF1-9F68E84546B6}"/>
              </a:ext>
            </a:extLst>
          </p:cNvPr>
          <p:cNvSpPr txBox="1"/>
          <p:nvPr/>
        </p:nvSpPr>
        <p:spPr>
          <a:xfrm>
            <a:off x="7366060" y="3742219"/>
            <a:ext cx="1590040" cy="424732"/>
          </a:xfrm>
          <a:prstGeom prst="rect">
            <a:avLst/>
          </a:prstGeom>
          <a:noFill/>
        </p:spPr>
        <p:txBody>
          <a:bodyPr wrap="square" rtlCol="0">
            <a:spAutoFit/>
          </a:bodyPr>
          <a:lstStyle/>
          <a:p>
            <a:pPr>
              <a:lnSpc>
                <a:spcPct val="90000"/>
              </a:lnSpc>
              <a:spcBef>
                <a:spcPts val="1200"/>
              </a:spcBef>
              <a:buClr>
                <a:srgbClr val="CC0000"/>
              </a:buClr>
              <a:buSzPct val="110000"/>
            </a:pPr>
            <a:r>
              <a:rPr lang="en-US" sz="12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Validate User workflow </a:t>
            </a:r>
          </a:p>
        </p:txBody>
      </p:sp>
      <p:sp>
        <p:nvSpPr>
          <p:cNvPr id="83" name="TextBox 82">
            <a:extLst>
              <a:ext uri="{FF2B5EF4-FFF2-40B4-BE49-F238E27FC236}">
                <a16:creationId xmlns:a16="http://schemas.microsoft.com/office/drawing/2014/main" id="{C7B403C7-1368-59A5-186F-47BC05DDAECB}"/>
              </a:ext>
            </a:extLst>
          </p:cNvPr>
          <p:cNvSpPr txBox="1"/>
          <p:nvPr/>
        </p:nvSpPr>
        <p:spPr>
          <a:xfrm>
            <a:off x="4195818" y="2928031"/>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Operational funding</a:t>
            </a:r>
          </a:p>
        </p:txBody>
      </p:sp>
    </p:spTree>
    <p:extLst>
      <p:ext uri="{BB962C8B-B14F-4D97-AF65-F5344CB8AC3E}">
        <p14:creationId xmlns:p14="http://schemas.microsoft.com/office/powerpoint/2010/main" val="8142974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0000"/>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7404"/>
                    </a14:imgEffect>
                    <a14:imgEffect>
                      <a14:saturation sat="40000"/>
                    </a14:imgEffect>
                    <a14:imgEffect>
                      <a14:brightnessContrast bright="-2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7193" y="4612294"/>
            <a:ext cx="868413" cy="423783"/>
          </a:xfrm>
          <a:prstGeom prst="rect">
            <a:avLst/>
          </a:prstGeom>
        </p:spPr>
      </p:pic>
      <p:sp>
        <p:nvSpPr>
          <p:cNvPr id="2" name="Slide Number Placeholder 1"/>
          <p:cNvSpPr>
            <a:spLocks noGrp="1"/>
          </p:cNvSpPr>
          <p:nvPr>
            <p:ph type="sldNum" sz="quarter" idx="12"/>
          </p:nvPr>
        </p:nvSpPr>
        <p:spPr/>
        <p:txBody>
          <a:bodyPr/>
          <a:lstStyle/>
          <a:p>
            <a:pPr defTabSz="342900"/>
            <a:fld id="{FCEE2C88-6C8F-484D-AF69-578F576B1F44}" type="slidenum">
              <a:rPr lang="en-US">
                <a:solidFill>
                  <a:prstClr val="black">
                    <a:tint val="82000"/>
                  </a:prstClr>
                </a:solidFill>
                <a:latin typeface="Aptos" panose="02110004020202020204"/>
              </a:rPr>
              <a:pPr defTabSz="342900"/>
              <a:t>11</a:t>
            </a:fld>
            <a:endParaRPr lang="en-US" dirty="0">
              <a:solidFill>
                <a:prstClr val="black">
                  <a:tint val="82000"/>
                </a:prstClr>
              </a:solidFill>
              <a:latin typeface="Aptos" panose="02110004020202020204"/>
            </a:endParaRPr>
          </a:p>
        </p:txBody>
      </p:sp>
      <p:pic>
        <p:nvPicPr>
          <p:cNvPr id="3" name="Picture 2">
            <a:extLst>
              <a:ext uri="{FF2B5EF4-FFF2-40B4-BE49-F238E27FC236}">
                <a16:creationId xmlns:a16="http://schemas.microsoft.com/office/drawing/2014/main" id="{9B71D563-A971-373E-81C8-DEDBFFDEFDAA}"/>
              </a:ext>
            </a:extLst>
          </p:cNvPr>
          <p:cNvPicPr>
            <a:picLocks noChangeAspect="1"/>
          </p:cNvPicPr>
          <p:nvPr/>
        </p:nvPicPr>
        <p:blipFill>
          <a:blip r:embed="rId6"/>
          <a:stretch>
            <a:fillRect/>
          </a:stretch>
        </p:blipFill>
        <p:spPr>
          <a:xfrm>
            <a:off x="482600" y="1317565"/>
            <a:ext cx="8178800" cy="2508368"/>
          </a:xfrm>
          <a:prstGeom prst="rect">
            <a:avLst/>
          </a:prstGeom>
        </p:spPr>
      </p:pic>
      <p:sp>
        <p:nvSpPr>
          <p:cNvPr id="4" name="TextBox 3">
            <a:extLst>
              <a:ext uri="{FF2B5EF4-FFF2-40B4-BE49-F238E27FC236}">
                <a16:creationId xmlns:a16="http://schemas.microsoft.com/office/drawing/2014/main" id="{72FF4BCA-1693-CB63-C1EC-46DE5E1F3EFB}"/>
              </a:ext>
            </a:extLst>
          </p:cNvPr>
          <p:cNvSpPr txBox="1"/>
          <p:nvPr/>
        </p:nvSpPr>
        <p:spPr>
          <a:xfrm>
            <a:off x="525485" y="534389"/>
            <a:ext cx="4141520" cy="369332"/>
          </a:xfrm>
          <a:prstGeom prst="rect">
            <a:avLst/>
          </a:prstGeom>
          <a:noFill/>
        </p:spPr>
        <p:txBody>
          <a:bodyPr wrap="square" rtlCol="0">
            <a:spAutoFit/>
          </a:bodyPr>
          <a:lstStyle/>
          <a:p>
            <a:pPr defTabSz="342900"/>
            <a:r>
              <a:rPr lang="en-US" b="1" dirty="0">
                <a:solidFill>
                  <a:prstClr val="black"/>
                </a:solidFill>
                <a:latin typeface="Arial" panose="020B0604020202020204" pitchFamily="34" charset="0"/>
                <a:cs typeface="Arial" panose="020B0604020202020204" pitchFamily="34" charset="0"/>
              </a:rPr>
              <a:t>2025-2027 Biennial Budget Request</a:t>
            </a:r>
          </a:p>
        </p:txBody>
      </p:sp>
      <p:sp>
        <p:nvSpPr>
          <p:cNvPr id="5" name="TextBox 4">
            <a:extLst>
              <a:ext uri="{FF2B5EF4-FFF2-40B4-BE49-F238E27FC236}">
                <a16:creationId xmlns:a16="http://schemas.microsoft.com/office/drawing/2014/main" id="{C04E0507-BCB9-1308-A5D0-7D172B8F0397}"/>
              </a:ext>
            </a:extLst>
          </p:cNvPr>
          <p:cNvSpPr txBox="1"/>
          <p:nvPr/>
        </p:nvSpPr>
        <p:spPr>
          <a:xfrm>
            <a:off x="528629" y="171450"/>
            <a:ext cx="441960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WSP LMR Modernization</a:t>
            </a:r>
          </a:p>
        </p:txBody>
      </p:sp>
    </p:spTree>
    <p:extLst>
      <p:ext uri="{BB962C8B-B14F-4D97-AF65-F5344CB8AC3E}">
        <p14:creationId xmlns:p14="http://schemas.microsoft.com/office/powerpoint/2010/main" val="2890041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car on the road&#10;&#10;Description automatically generated">
            <a:extLst>
              <a:ext uri="{FF2B5EF4-FFF2-40B4-BE49-F238E27FC236}">
                <a16:creationId xmlns:a16="http://schemas.microsoft.com/office/drawing/2014/main" id="{5BAA3417-717A-D303-C63C-3190E068624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50" y="0"/>
            <a:ext cx="9143499" cy="5143500"/>
          </a:xfrm>
          <a:prstGeom prst="rect">
            <a:avLst/>
          </a:prstGeom>
        </p:spPr>
      </p:pic>
      <p:sp>
        <p:nvSpPr>
          <p:cNvPr id="2" name="TextBox 1">
            <a:extLst>
              <a:ext uri="{FF2B5EF4-FFF2-40B4-BE49-F238E27FC236}">
                <a16:creationId xmlns:a16="http://schemas.microsoft.com/office/drawing/2014/main" id="{31D8EFA1-BB20-E5F1-098E-5ABFDC17FF8D}"/>
              </a:ext>
            </a:extLst>
          </p:cNvPr>
          <p:cNvSpPr txBox="1"/>
          <p:nvPr/>
        </p:nvSpPr>
        <p:spPr>
          <a:xfrm>
            <a:off x="1246869" y="3245468"/>
            <a:ext cx="6650259" cy="581200"/>
          </a:xfrm>
          <a:prstGeom prst="rect">
            <a:avLst/>
          </a:prstGeom>
          <a:noFill/>
        </p:spPr>
        <p:txBody>
          <a:bodyPr vert="horz" lIns="91440" tIns="45720" rIns="91440" bIns="45720" rtlCol="0" anchor="ctr">
            <a:normAutofit/>
          </a:bodyPr>
          <a:lstStyle/>
          <a:p>
            <a:pPr algn="ctr">
              <a:lnSpc>
                <a:spcPct val="90000"/>
              </a:lnSpc>
              <a:spcBef>
                <a:spcPct val="0"/>
              </a:spcBef>
              <a:spcAft>
                <a:spcPts val="600"/>
              </a:spcAft>
              <a:buClr>
                <a:srgbClr val="CC0000"/>
              </a:buClr>
              <a:buSzPct val="110000"/>
            </a:pPr>
            <a:r>
              <a:rPr lang="en-US" sz="3000" b="1" dirty="0">
                <a:solidFill>
                  <a:srgbClr val="FFFFFF"/>
                </a:solidFill>
                <a:latin typeface="+mj-lt"/>
                <a:ea typeface="+mj-ea"/>
                <a:cs typeface="+mj-cs"/>
              </a:rPr>
              <a:t>Questions</a:t>
            </a:r>
          </a:p>
        </p:txBody>
      </p:sp>
    </p:spTree>
    <p:extLst>
      <p:ext uri="{BB962C8B-B14F-4D97-AF65-F5344CB8AC3E}">
        <p14:creationId xmlns:p14="http://schemas.microsoft.com/office/powerpoint/2010/main" val="1474813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74320" y="2195340"/>
            <a:ext cx="1844040" cy="2748445"/>
          </a:xfrm>
          <a:prstGeom prst="rect">
            <a:avLst/>
          </a:prstGeom>
          <a:noFill/>
        </p:spPr>
        <p:txBody>
          <a:bodyPr wrap="square" rtlCol="0">
            <a:spAutoFit/>
          </a:bodyPr>
          <a:lstStyle/>
          <a:p>
            <a:pPr>
              <a:lnSpc>
                <a:spcPct val="90000"/>
              </a:lnSpc>
              <a:spcBef>
                <a:spcPts val="1200"/>
              </a:spcBef>
              <a:buClr>
                <a:srgbClr val="CC0000"/>
              </a:buClr>
              <a:buSzPct val="110000"/>
            </a:pPr>
            <a:r>
              <a:rPr lang="en-US" sz="900" b="1"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are supported, engaged, and empowered to meet the agency’s goals and priorities because:</a:t>
            </a:r>
          </a:p>
          <a:p>
            <a:pPr marL="171450" indent="-171450">
              <a:lnSpc>
                <a:spcPct val="90000"/>
              </a:lnSpc>
              <a:spcBef>
                <a:spcPts val="600"/>
              </a:spcBef>
              <a:buClr>
                <a:srgbClr val="CC0000"/>
              </a:buClr>
              <a:buSzPct val="110000"/>
              <a:buFont typeface="Arial" panose="020B0604020202020204" pitchFamily="34" charset="0"/>
              <a:buChar char="•"/>
            </a:pPr>
            <a:r>
              <a:rPr lang="en-US" sz="800" b="1" i="1" dirty="0">
                <a:solidFill>
                  <a:srgbClr val="0070C0"/>
                </a:solidFill>
                <a:latin typeface="Arial" panose="020B0604020202020204" pitchFamily="34" charset="0"/>
                <a:cs typeface="Arial" panose="020B0604020202020204" pitchFamily="34" charset="0"/>
              </a:rPr>
              <a:t>We are connected anytime, anywhere via voice, radio, data, systems, and the Internet</a:t>
            </a:r>
            <a:r>
              <a:rPr lang="en-US" sz="800" dirty="0">
                <a:solidFill>
                  <a:srgbClr val="0070C0"/>
                </a:solidFill>
                <a:latin typeface="Arial" panose="020B0604020202020204" pitchFamily="34" charset="0"/>
                <a:cs typeface="Arial" panose="020B0604020202020204" pitchFamily="34" charset="0"/>
              </a:rPr>
              <a:t>. </a:t>
            </a:r>
          </a:p>
          <a:p>
            <a:pPr marL="171450" indent="-171450">
              <a:lnSpc>
                <a:spcPct val="90000"/>
              </a:lnSpc>
              <a:spcBef>
                <a:spcPts val="600"/>
              </a:spcBef>
              <a:buClr>
                <a:srgbClr val="CC0000"/>
              </a:buClr>
              <a:buSzPct val="110000"/>
              <a:buFont typeface="Arial" panose="020B0604020202020204" pitchFamily="34" charset="0"/>
              <a:buChar char="•"/>
            </a:pPr>
            <a:r>
              <a:rPr lang="en-US" sz="800" dirty="0">
                <a:latin typeface="Arial" panose="020B0604020202020204" pitchFamily="34" charset="0"/>
                <a:cs typeface="Arial" panose="020B0604020202020204" pitchFamily="34" charset="0"/>
              </a:rPr>
              <a:t>We review and assess our hiring, retention, and promotion systems so that employees can flourish and reach their full potential.</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receive the training and information we need online. </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have systems to easily manage our equipment, facilities, actions, and results.</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can rapidly automate forms, workflows, and reports.</a:t>
            </a:r>
          </a:p>
        </p:txBody>
      </p:sp>
      <p:sp>
        <p:nvSpPr>
          <p:cNvPr id="2" name="Rectangle 1"/>
          <p:cNvSpPr/>
          <p:nvPr/>
        </p:nvSpPr>
        <p:spPr>
          <a:xfrm>
            <a:off x="0" y="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3" name="Picture 2" title="WSP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74376"/>
            <a:ext cx="481878" cy="235156"/>
          </a:xfrm>
          <a:prstGeom prst="rect">
            <a:avLst/>
          </a:prstGeom>
        </p:spPr>
      </p:pic>
      <p:sp>
        <p:nvSpPr>
          <p:cNvPr id="5" name="Rectangle 4"/>
          <p:cNvSpPr/>
          <p:nvPr/>
        </p:nvSpPr>
        <p:spPr>
          <a:xfrm>
            <a:off x="3048057" y="389284"/>
            <a:ext cx="2988895" cy="369332"/>
          </a:xfrm>
          <a:prstGeom prst="rect">
            <a:avLst/>
          </a:prstGeom>
        </p:spPr>
        <p:txBody>
          <a:bodyPr wrap="none">
            <a:spAutoFit/>
          </a:bodyPr>
          <a:lstStyle/>
          <a:p>
            <a:pPr algn="ctr"/>
            <a:r>
              <a:rPr lang="en-US" b="1" dirty="0">
                <a:solidFill>
                  <a:schemeClr val="accent2">
                    <a:lumMod val="50000"/>
                  </a:schemeClr>
                </a:solidFill>
                <a:ea typeface="Calibri" charset="0"/>
                <a:cs typeface="Calibri" charset="0"/>
              </a:rPr>
              <a:t>WSP’s Technology Vision</a:t>
            </a:r>
            <a:endParaRPr lang="en-US" b="1" dirty="0">
              <a:solidFill>
                <a:schemeClr val="accent2">
                  <a:lumMod val="50000"/>
                </a:schemeClr>
              </a:solidFill>
            </a:endParaRPr>
          </a:p>
        </p:txBody>
      </p:sp>
      <p:sp>
        <p:nvSpPr>
          <p:cNvPr id="20" name="Freeform 19"/>
          <p:cNvSpPr/>
          <p:nvPr/>
        </p:nvSpPr>
        <p:spPr>
          <a:xfrm>
            <a:off x="689029" y="1103583"/>
            <a:ext cx="989869" cy="969793"/>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883" tIns="146883" rIns="146883" bIns="146883" numCol="1" spcCol="1270" anchor="ctr" anchorCtr="0">
            <a:noAutofit/>
          </a:bodyPr>
          <a:lstStyle/>
          <a:p>
            <a:pPr lvl="0" algn="ctr" defTabSz="577850">
              <a:lnSpc>
                <a:spcPct val="90000"/>
              </a:lnSpc>
              <a:spcBef>
                <a:spcPct val="0"/>
              </a:spcBef>
              <a:spcAft>
                <a:spcPct val="35000"/>
              </a:spcAft>
            </a:pPr>
            <a:r>
              <a:rPr lang="en-US" sz="1000" b="1" i="1" kern="1200" dirty="0"/>
              <a:t>Support an Elite Workforce</a:t>
            </a:r>
          </a:p>
        </p:txBody>
      </p:sp>
      <p:sp>
        <p:nvSpPr>
          <p:cNvPr id="22" name="Freeform 21"/>
          <p:cNvSpPr/>
          <p:nvPr/>
        </p:nvSpPr>
        <p:spPr>
          <a:xfrm>
            <a:off x="2371548" y="1108395"/>
            <a:ext cx="989869" cy="969793"/>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lvl="0" algn="ctr" defTabSz="400050">
              <a:lnSpc>
                <a:spcPct val="90000"/>
              </a:lnSpc>
              <a:spcBef>
                <a:spcPct val="0"/>
              </a:spcBef>
              <a:spcAft>
                <a:spcPct val="35000"/>
              </a:spcAft>
            </a:pPr>
            <a:r>
              <a:rPr lang="en-US" sz="1000" b="1" i="1" kern="1200" dirty="0"/>
              <a:t>Ensure Safe Highways</a:t>
            </a:r>
          </a:p>
        </p:txBody>
      </p:sp>
      <p:sp>
        <p:nvSpPr>
          <p:cNvPr id="24" name="Freeform 23"/>
          <p:cNvSpPr/>
          <p:nvPr/>
        </p:nvSpPr>
        <p:spPr>
          <a:xfrm>
            <a:off x="4123178" y="1111203"/>
            <a:ext cx="993240" cy="973095"/>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lvl="0" algn="ctr" defTabSz="400050">
              <a:lnSpc>
                <a:spcPct val="90000"/>
              </a:lnSpc>
              <a:spcBef>
                <a:spcPct val="0"/>
              </a:spcBef>
              <a:spcAft>
                <a:spcPct val="35000"/>
              </a:spcAft>
            </a:pPr>
            <a:r>
              <a:rPr lang="en-US" sz="1000" b="1" i="1" kern="1200" dirty="0"/>
              <a:t>Reduce Public Safety Risks</a:t>
            </a:r>
          </a:p>
        </p:txBody>
      </p:sp>
      <p:sp>
        <p:nvSpPr>
          <p:cNvPr id="28" name="Freeform 27"/>
          <p:cNvSpPr/>
          <p:nvPr/>
        </p:nvSpPr>
        <p:spPr>
          <a:xfrm>
            <a:off x="5855712" y="1103583"/>
            <a:ext cx="989869" cy="969793"/>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lvl="0" algn="ctr" defTabSz="400050">
              <a:lnSpc>
                <a:spcPct val="90000"/>
              </a:lnSpc>
              <a:spcBef>
                <a:spcPct val="0"/>
              </a:spcBef>
              <a:spcAft>
                <a:spcPct val="35000"/>
              </a:spcAft>
            </a:pPr>
            <a:r>
              <a:rPr lang="en-US" sz="1000" b="1" i="1" kern="1200" dirty="0"/>
              <a:t>Deliver Statewide Public Safety Services</a:t>
            </a:r>
          </a:p>
        </p:txBody>
      </p:sp>
      <p:sp>
        <p:nvSpPr>
          <p:cNvPr id="30" name="Freeform 29"/>
          <p:cNvSpPr/>
          <p:nvPr/>
        </p:nvSpPr>
        <p:spPr>
          <a:xfrm>
            <a:off x="7600957" y="1049311"/>
            <a:ext cx="1039029" cy="1017955"/>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lvl="0" algn="ctr" defTabSz="400050">
              <a:lnSpc>
                <a:spcPct val="90000"/>
              </a:lnSpc>
              <a:spcBef>
                <a:spcPct val="0"/>
              </a:spcBef>
              <a:spcAft>
                <a:spcPct val="35000"/>
              </a:spcAft>
            </a:pPr>
            <a:r>
              <a:rPr lang="en-US" sz="1000" b="1" i="1" kern="1200" dirty="0"/>
              <a:t>Improve Quality Service and Innovation</a:t>
            </a:r>
          </a:p>
        </p:txBody>
      </p:sp>
      <p:sp>
        <p:nvSpPr>
          <p:cNvPr id="9" name="TextBox 8"/>
          <p:cNvSpPr txBox="1"/>
          <p:nvPr/>
        </p:nvSpPr>
        <p:spPr>
          <a:xfrm>
            <a:off x="578152" y="734251"/>
            <a:ext cx="7968301" cy="369332"/>
          </a:xfrm>
          <a:prstGeom prst="rect">
            <a:avLst/>
          </a:prstGeom>
          <a:noFill/>
        </p:spPr>
        <p:txBody>
          <a:bodyPr wrap="square" rtlCol="0">
            <a:spAutoFit/>
          </a:bodyPr>
          <a:lstStyle/>
          <a:p>
            <a:pPr algn="ctr">
              <a:lnSpc>
                <a:spcPct val="90000"/>
              </a:lnSpc>
              <a:spcBef>
                <a:spcPts val="1200"/>
              </a:spcBef>
              <a:buClr>
                <a:srgbClr val="CC0000"/>
              </a:buClr>
              <a:buSzPct val="110000"/>
            </a:pPr>
            <a:r>
              <a:rPr lang="en-US" sz="10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WSP technology enables strategic planning, tactical efficiency and operational effectiveness while promoting transparent accountability and risk mitigation in the delivery of safety and security services to the citizens of Washington State.</a:t>
            </a:r>
            <a:r>
              <a:rPr lang="en-US" sz="1000" b="1" dirty="0">
                <a:gradFill>
                  <a:gsLst>
                    <a:gs pos="0">
                      <a:schemeClr val="tx1"/>
                    </a:gs>
                    <a:gs pos="98000">
                      <a:schemeClr val="tx1"/>
                    </a:gs>
                  </a:gsLst>
                  <a:lin ang="5400000" scaled="0"/>
                </a:gradFill>
                <a:latin typeface="Arial" panose="020B0604020202020204" pitchFamily="34" charset="0"/>
                <a:cs typeface="Arial" panose="020B0604020202020204" pitchFamily="34" charset="0"/>
              </a:rPr>
              <a:t> </a:t>
            </a:r>
            <a:endParaRPr lang="en-US" sz="1000" dirty="0">
              <a:gradFill>
                <a:gsLst>
                  <a:gs pos="0">
                    <a:schemeClr val="tx1"/>
                  </a:gs>
                  <a:gs pos="98000">
                    <a:schemeClr val="tx1"/>
                  </a:gs>
                </a:gsLst>
                <a:lin ang="5400000" scaled="0"/>
              </a:gradFill>
              <a:latin typeface="Arial" panose="020B0604020202020204" pitchFamily="34" charset="0"/>
              <a:cs typeface="Arial" panose="020B0604020202020204" pitchFamily="34" charset="0"/>
            </a:endParaRPr>
          </a:p>
        </p:txBody>
      </p:sp>
      <p:sp>
        <p:nvSpPr>
          <p:cNvPr id="96" name="TextBox 95"/>
          <p:cNvSpPr txBox="1"/>
          <p:nvPr/>
        </p:nvSpPr>
        <p:spPr>
          <a:xfrm>
            <a:off x="2057400" y="2195340"/>
            <a:ext cx="1821180" cy="2040559"/>
          </a:xfrm>
          <a:prstGeom prst="rect">
            <a:avLst/>
          </a:prstGeom>
          <a:noFill/>
        </p:spPr>
        <p:txBody>
          <a:bodyPr wrap="square" rtlCol="0">
            <a:spAutoFit/>
          </a:bodyPr>
          <a:lstStyle/>
          <a:p>
            <a:pPr>
              <a:lnSpc>
                <a:spcPct val="90000"/>
              </a:lnSpc>
              <a:spcBef>
                <a:spcPts val="1200"/>
              </a:spcBef>
              <a:buClr>
                <a:srgbClr val="CC0000"/>
              </a:buClr>
              <a:buSzPct val="110000"/>
            </a:pPr>
            <a:r>
              <a:rPr lang="en-US" sz="900" b="1"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maximize the time field personnel spend on roadway safety and accident prevention because:</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collect enforcement and investigative data quickly and accurately.</a:t>
            </a:r>
          </a:p>
          <a:p>
            <a:pPr marL="171450" indent="-171450">
              <a:lnSpc>
                <a:spcPct val="90000"/>
              </a:lnSpc>
              <a:spcBef>
                <a:spcPts val="600"/>
              </a:spcBef>
              <a:buClr>
                <a:srgbClr val="CC0000"/>
              </a:buClr>
              <a:buSzPct val="110000"/>
              <a:buFont typeface="Arial" panose="020B0604020202020204" pitchFamily="34" charset="0"/>
              <a:buChar char="•"/>
            </a:pPr>
            <a:r>
              <a:rPr lang="en-US" sz="800" b="1" i="1" dirty="0">
                <a:solidFill>
                  <a:srgbClr val="0070C0"/>
                </a:solidFill>
                <a:latin typeface="Arial" panose="020B0604020202020204" pitchFamily="34" charset="0"/>
                <a:cs typeface="Arial" panose="020B0604020202020204" pitchFamily="34" charset="0"/>
              </a:rPr>
              <a:t>We use our operations data to support safe contacts, rapid response and coordination with our partners.</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leverage new transportation technology to move traffic, predict and avoid issues, and promote safe behavior. </a:t>
            </a:r>
          </a:p>
        </p:txBody>
      </p:sp>
      <p:sp>
        <p:nvSpPr>
          <p:cNvPr id="97" name="TextBox 96"/>
          <p:cNvSpPr txBox="1"/>
          <p:nvPr/>
        </p:nvSpPr>
        <p:spPr>
          <a:xfrm>
            <a:off x="3790950" y="2195340"/>
            <a:ext cx="1771650" cy="2859244"/>
          </a:xfrm>
          <a:prstGeom prst="rect">
            <a:avLst/>
          </a:prstGeom>
          <a:noFill/>
        </p:spPr>
        <p:txBody>
          <a:bodyPr wrap="square" rtlCol="0">
            <a:spAutoFit/>
          </a:bodyPr>
          <a:lstStyle/>
          <a:p>
            <a:pPr>
              <a:lnSpc>
                <a:spcPct val="90000"/>
              </a:lnSpc>
              <a:spcBef>
                <a:spcPts val="1200"/>
              </a:spcBef>
              <a:buClr>
                <a:srgbClr val="CC0000"/>
              </a:buClr>
              <a:buSzPct val="110000"/>
            </a:pPr>
            <a:r>
              <a:rPr lang="en-US" sz="900" b="1"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proactively reduce safety risks and can respond in a rapid coordinated manner because:</a:t>
            </a:r>
          </a:p>
          <a:p>
            <a:pPr marL="171450" indent="-171450">
              <a:lnSpc>
                <a:spcPct val="90000"/>
              </a:lnSpc>
              <a:spcBef>
                <a:spcPts val="600"/>
              </a:spcBef>
              <a:buClr>
                <a:srgbClr val="CC0000"/>
              </a:buClr>
              <a:buSzPct val="110000"/>
              <a:buFont typeface="Arial" panose="020B0604020202020204" pitchFamily="34" charset="0"/>
              <a:buChar char="•"/>
            </a:pPr>
            <a:r>
              <a:rPr lang="en-US" sz="800" b="1" i="1" dirty="0">
                <a:solidFill>
                  <a:srgbClr val="0070C0"/>
                </a:solidFill>
                <a:latin typeface="Arial" panose="020B0604020202020204" pitchFamily="34" charset="0"/>
                <a:cs typeface="Arial" panose="020B0604020202020204" pitchFamily="34" charset="0"/>
              </a:rPr>
              <a:t>Our technology is mobile, resilient, and survivable in disasters.</a:t>
            </a:r>
          </a:p>
          <a:p>
            <a:pPr marL="171450" indent="-171450">
              <a:lnSpc>
                <a:spcPct val="90000"/>
              </a:lnSpc>
              <a:spcBef>
                <a:spcPts val="600"/>
              </a:spcBef>
              <a:buClr>
                <a:srgbClr val="CC0000"/>
              </a:buClr>
              <a:buSzPct val="110000"/>
              <a:buFont typeface="Arial" panose="020B0604020202020204" pitchFamily="34" charset="0"/>
              <a:buChar char="•"/>
            </a:pPr>
            <a:r>
              <a:rPr lang="en-US" sz="800" b="1" i="1" dirty="0">
                <a:solidFill>
                  <a:srgbClr val="0070C0"/>
                </a:solidFill>
                <a:latin typeface="Arial" panose="020B0604020202020204" pitchFamily="34" charset="0"/>
                <a:cs typeface="Arial" panose="020B0604020202020204" pitchFamily="34" charset="0"/>
              </a:rPr>
              <a:t>We have interoperable communications for coordinated response to emergencies.</a:t>
            </a:r>
          </a:p>
          <a:p>
            <a:pPr marL="171450" indent="-171450">
              <a:lnSpc>
                <a:spcPct val="90000"/>
              </a:lnSpc>
              <a:spcBef>
                <a:spcPts val="600"/>
              </a:spcBef>
              <a:buClr>
                <a:srgbClr val="CC0000"/>
              </a:buClr>
              <a:buSzPct val="110000"/>
              <a:buFont typeface="Arial" panose="020B0604020202020204" pitchFamily="34" charset="0"/>
              <a:buChar char="•"/>
            </a:pPr>
            <a:r>
              <a:rPr lang="en-US" sz="800" b="1" i="1" dirty="0">
                <a:solidFill>
                  <a:srgbClr val="0070C0"/>
                </a:solidFill>
                <a:latin typeface="Arial" panose="020B0604020202020204" pitchFamily="34" charset="0"/>
                <a:cs typeface="Arial" panose="020B0604020202020204" pitchFamily="34" charset="0"/>
              </a:rPr>
              <a:t>We securely partner with local law enforcement on investigations and criminal interdiction.</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monitor for threats at all ports of entry covering diverse transportation modes.</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efficiently inspect for fire and safety risks in public facilities. </a:t>
            </a:r>
          </a:p>
        </p:txBody>
      </p:sp>
      <p:sp>
        <p:nvSpPr>
          <p:cNvPr id="98" name="TextBox 97"/>
          <p:cNvSpPr txBox="1"/>
          <p:nvPr/>
        </p:nvSpPr>
        <p:spPr>
          <a:xfrm>
            <a:off x="5471160" y="2187720"/>
            <a:ext cx="1844040" cy="2734595"/>
          </a:xfrm>
          <a:prstGeom prst="rect">
            <a:avLst/>
          </a:prstGeom>
          <a:noFill/>
        </p:spPr>
        <p:txBody>
          <a:bodyPr wrap="square" rtlCol="0">
            <a:spAutoFit/>
          </a:bodyPr>
          <a:lstStyle/>
          <a:p>
            <a:pPr>
              <a:lnSpc>
                <a:spcPct val="90000"/>
              </a:lnSpc>
              <a:spcBef>
                <a:spcPts val="1200"/>
              </a:spcBef>
              <a:buClr>
                <a:srgbClr val="CC0000"/>
              </a:buClr>
              <a:buSzPct val="110000"/>
            </a:pPr>
            <a:r>
              <a:rPr lang="en-US" sz="900" b="1"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deliver outstanding data, training, and forensic services statewide because:</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Our investigative and laboratory systems use modern technology to solve problems.</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provide online training and certification for fire first responders.</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quickly make law enforcement data available to police agencies, partners, and the public.</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put public records online for easy access enhancing service and trust.</a:t>
            </a:r>
          </a:p>
          <a:p>
            <a:pPr marL="171450" indent="-171450">
              <a:lnSpc>
                <a:spcPct val="90000"/>
              </a:lnSpc>
              <a:spcBef>
                <a:spcPts val="600"/>
              </a:spcBef>
              <a:buClr>
                <a:srgbClr val="CC0000"/>
              </a:buClr>
              <a:buSzPct val="110000"/>
              <a:buFont typeface="Arial" panose="020B0604020202020204" pitchFamily="34" charset="0"/>
              <a:buChar char="•"/>
            </a:pPr>
            <a:r>
              <a:rPr lang="en-US" sz="800" b="1" i="1" dirty="0">
                <a:solidFill>
                  <a:srgbClr val="0070C0"/>
                </a:solidFill>
                <a:latin typeface="Arial" panose="020B0604020202020204" pitchFamily="34" charset="0"/>
                <a:cs typeface="Arial" panose="020B0604020202020204" pitchFamily="34" charset="0"/>
              </a:rPr>
              <a:t>We make our essential services available 24x7 even during disruptions and disasters.</a:t>
            </a:r>
          </a:p>
        </p:txBody>
      </p:sp>
      <p:sp>
        <p:nvSpPr>
          <p:cNvPr id="99" name="TextBox 98"/>
          <p:cNvSpPr txBox="1"/>
          <p:nvPr/>
        </p:nvSpPr>
        <p:spPr>
          <a:xfrm>
            <a:off x="7269480" y="2187720"/>
            <a:ext cx="1791393" cy="2449901"/>
          </a:xfrm>
          <a:prstGeom prst="rect">
            <a:avLst/>
          </a:prstGeom>
          <a:noFill/>
        </p:spPr>
        <p:txBody>
          <a:bodyPr wrap="square" rtlCol="0">
            <a:spAutoFit/>
          </a:bodyPr>
          <a:lstStyle/>
          <a:p>
            <a:pPr>
              <a:lnSpc>
                <a:spcPct val="90000"/>
              </a:lnSpc>
              <a:spcBef>
                <a:spcPts val="1200"/>
              </a:spcBef>
              <a:buClr>
                <a:srgbClr val="CC0000"/>
              </a:buClr>
              <a:buSzPct val="110000"/>
            </a:pPr>
            <a:r>
              <a:rPr lang="en-US" sz="900" b="1"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maximize the efficiency of administrative processes and the use of our resources because:</a:t>
            </a:r>
          </a:p>
          <a:p>
            <a:pPr marL="171450" indent="-171450">
              <a:lnSpc>
                <a:spcPct val="90000"/>
              </a:lnSpc>
              <a:spcBef>
                <a:spcPts val="600"/>
              </a:spcBef>
              <a:buClr>
                <a:srgbClr val="CC0000"/>
              </a:buClr>
              <a:buSzPct val="110000"/>
              <a:buFont typeface="Arial" panose="020B0604020202020204" pitchFamily="34" charset="0"/>
              <a:buChar char="•"/>
            </a:pPr>
            <a:r>
              <a:rPr lang="en-US" sz="800" b="1" i="1" dirty="0">
                <a:solidFill>
                  <a:srgbClr val="0070C0"/>
                </a:solidFill>
                <a:latin typeface="Arial" panose="020B0604020202020204" pitchFamily="34" charset="0"/>
                <a:cs typeface="Arial" panose="020B0604020202020204" pitchFamily="34" charset="0"/>
              </a:rPr>
              <a:t>Our systems enable fast statewide access to data and services reducing costs and wasted time.</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efficiently manage internal operations, fiscal, and safety risks.</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We have complete data on our recruits and personnel to better find,  develop, and support them.</a:t>
            </a:r>
          </a:p>
          <a:p>
            <a:pPr marL="171450" indent="-171450">
              <a:lnSpc>
                <a:spcPct val="90000"/>
              </a:lnSpc>
              <a:spcBef>
                <a:spcPts val="600"/>
              </a:spcBef>
              <a:buClr>
                <a:srgbClr val="CC0000"/>
              </a:buClr>
              <a:buSzPct val="110000"/>
              <a:buFont typeface="Arial" panose="020B0604020202020204" pitchFamily="34" charset="0"/>
              <a:buChar char="•"/>
            </a:pPr>
            <a:r>
              <a:rPr lang="en-US" sz="800" dirty="0">
                <a:gradFill>
                  <a:gsLst>
                    <a:gs pos="0">
                      <a:schemeClr val="tx1"/>
                    </a:gs>
                    <a:gs pos="98000">
                      <a:schemeClr val="tx1"/>
                    </a:gs>
                  </a:gsLst>
                  <a:lin ang="5400000" scaled="0"/>
                </a:gradFill>
                <a:latin typeface="Arial" panose="020B0604020202020204" pitchFamily="34" charset="0"/>
                <a:cs typeface="Arial" panose="020B0604020202020204" pitchFamily="34" charset="0"/>
              </a:rPr>
              <a:t>Our facilities and high value assets are tracked and maintained. </a:t>
            </a:r>
          </a:p>
        </p:txBody>
      </p:sp>
      <p:sp>
        <p:nvSpPr>
          <p:cNvPr id="17" name="Slide Number Placeholder 16"/>
          <p:cNvSpPr>
            <a:spLocks noGrp="1"/>
          </p:cNvSpPr>
          <p:nvPr>
            <p:ph type="sldNum" sz="quarter" idx="12"/>
          </p:nvPr>
        </p:nvSpPr>
        <p:spPr>
          <a:xfrm>
            <a:off x="8631083" y="4859357"/>
            <a:ext cx="323309" cy="201168"/>
          </a:xfrm>
        </p:spPr>
        <p:txBody>
          <a:bodyPr/>
          <a:lstStyle/>
          <a:p>
            <a:fld id="{FCEE2C88-6C8F-484D-AF69-578F576B1F44}" type="slidenum">
              <a:rPr lang="en-US" smtClean="0"/>
              <a:pPr/>
              <a:t>2</a:t>
            </a:fld>
            <a:endParaRPr lang="en-US" dirty="0"/>
          </a:p>
        </p:txBody>
      </p:sp>
    </p:spTree>
    <p:extLst>
      <p:ext uri="{BB962C8B-B14F-4D97-AF65-F5344CB8AC3E}">
        <p14:creationId xmlns:p14="http://schemas.microsoft.com/office/powerpoint/2010/main" val="938789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802036" y="1240450"/>
            <a:ext cx="3488936" cy="3391764"/>
          </a:xfrm>
          <a:prstGeom prst="ellipse">
            <a:avLst/>
          </a:prstGeom>
          <a:noFill/>
          <a:ln>
            <a:solidFill>
              <a:srgbClr val="CC9A3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sp>
        <p:nvSpPr>
          <p:cNvPr id="2" name="Rectangle 1"/>
          <p:cNvSpPr/>
          <p:nvPr/>
        </p:nvSpPr>
        <p:spPr>
          <a:xfrm>
            <a:off x="0" y="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3" name="Picture 2" title="WSP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74376"/>
            <a:ext cx="481878" cy="235156"/>
          </a:xfrm>
          <a:prstGeom prst="rect">
            <a:avLst/>
          </a:prstGeom>
        </p:spPr>
      </p:pic>
      <p:sp>
        <p:nvSpPr>
          <p:cNvPr id="5" name="Rectangle 4"/>
          <p:cNvSpPr/>
          <p:nvPr/>
        </p:nvSpPr>
        <p:spPr>
          <a:xfrm>
            <a:off x="541103" y="438795"/>
            <a:ext cx="8002768" cy="400110"/>
          </a:xfrm>
          <a:prstGeom prst="rect">
            <a:avLst/>
          </a:prstGeom>
        </p:spPr>
        <p:txBody>
          <a:bodyPr wrap="none">
            <a:spAutoFit/>
          </a:bodyPr>
          <a:lstStyle/>
          <a:p>
            <a:pPr algn="ctr"/>
            <a:r>
              <a:rPr lang="en-US" sz="2000" b="1" dirty="0">
                <a:solidFill>
                  <a:schemeClr val="accent2">
                    <a:lumMod val="50000"/>
                  </a:schemeClr>
                </a:solidFill>
                <a:ea typeface="Calibri" charset="0"/>
                <a:cs typeface="Calibri" charset="0"/>
              </a:rPr>
              <a:t>WSP’s LMR Modernization Request Supports Agency Outcomes</a:t>
            </a:r>
            <a:endParaRPr lang="en-US" sz="2000" b="1" dirty="0">
              <a:solidFill>
                <a:schemeClr val="accent2">
                  <a:lumMod val="50000"/>
                </a:schemeClr>
              </a:solidFill>
            </a:endParaRPr>
          </a:p>
        </p:txBody>
      </p:sp>
      <p:sp>
        <p:nvSpPr>
          <p:cNvPr id="117" name="Rectangle 116"/>
          <p:cNvSpPr/>
          <p:nvPr/>
        </p:nvSpPr>
        <p:spPr>
          <a:xfrm>
            <a:off x="289191" y="1546847"/>
            <a:ext cx="2560891" cy="981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t" anchorCtr="0"/>
          <a:lstStyle/>
          <a:p>
            <a:pPr marL="171450" indent="-171450">
              <a:lnSpc>
                <a:spcPct val="120000"/>
              </a:lnSpc>
              <a:buClr>
                <a:srgbClr val="C00000"/>
              </a:buClr>
              <a:buFont typeface="Wingdings" panose="05000000000000000000" pitchFamily="2" charset="2"/>
              <a:buChar char="§"/>
            </a:pPr>
            <a:r>
              <a:rPr lang="en-AU" sz="1000" dirty="0">
                <a:solidFill>
                  <a:schemeClr val="tx1"/>
                </a:solidFill>
                <a:ea typeface="Calibri" charset="0"/>
                <a:cs typeface="Calibri" charset="0"/>
              </a:rPr>
              <a:t>Subscribers have maximum connectivity to dispatch and supporting users for safety and coordination.</a:t>
            </a:r>
            <a:endParaRPr lang="en-AU" sz="1000" strike="sngStrike" dirty="0">
              <a:solidFill>
                <a:schemeClr val="tx1"/>
              </a:solidFill>
              <a:ea typeface="Calibri" charset="0"/>
              <a:cs typeface="Calibri" charset="0"/>
            </a:endParaRPr>
          </a:p>
          <a:p>
            <a:pPr marL="171450" indent="-171450">
              <a:lnSpc>
                <a:spcPct val="120000"/>
              </a:lnSpc>
              <a:buClr>
                <a:srgbClr val="C00000"/>
              </a:buClr>
              <a:buFont typeface="Wingdings" panose="05000000000000000000" pitchFamily="2" charset="2"/>
              <a:buChar char="§"/>
            </a:pPr>
            <a:endParaRPr lang="en-AU" sz="800" dirty="0">
              <a:solidFill>
                <a:schemeClr val="tx1"/>
              </a:solidFill>
              <a:ea typeface="Calibri" charset="0"/>
              <a:cs typeface="Calibri" charset="0"/>
            </a:endParaRPr>
          </a:p>
        </p:txBody>
      </p:sp>
      <p:sp>
        <p:nvSpPr>
          <p:cNvPr id="118" name="Rectangle 117"/>
          <p:cNvSpPr/>
          <p:nvPr/>
        </p:nvSpPr>
        <p:spPr>
          <a:xfrm>
            <a:off x="6332831" y="1267376"/>
            <a:ext cx="2793815" cy="2181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t" anchorCtr="0"/>
          <a:lstStyle/>
          <a:p>
            <a:pPr marL="171450" indent="-171450">
              <a:lnSpc>
                <a:spcPct val="120000"/>
              </a:lnSpc>
              <a:buClr>
                <a:srgbClr val="C00000"/>
              </a:buClr>
              <a:buFont typeface="Wingdings" panose="05000000000000000000" pitchFamily="2" charset="2"/>
              <a:buChar char="§"/>
            </a:pPr>
            <a:r>
              <a:rPr lang="en-AU" sz="1000" dirty="0">
                <a:solidFill>
                  <a:schemeClr val="tx1"/>
                </a:solidFill>
                <a:ea typeface="Calibri" charset="0"/>
                <a:cs typeface="Calibri" charset="0"/>
              </a:rPr>
              <a:t>Subscribers use industry best practices channel nomenclature, making interoperability more scalable and sustainable</a:t>
            </a:r>
          </a:p>
          <a:p>
            <a:pPr marL="171450" indent="-171450">
              <a:lnSpc>
                <a:spcPct val="120000"/>
              </a:lnSpc>
              <a:buClr>
                <a:srgbClr val="C00000"/>
              </a:buClr>
              <a:buFont typeface="Wingdings" panose="05000000000000000000" pitchFamily="2" charset="2"/>
              <a:buChar char="§"/>
            </a:pPr>
            <a:r>
              <a:rPr lang="en-AU" sz="1000" dirty="0">
                <a:solidFill>
                  <a:schemeClr val="tx1"/>
                </a:solidFill>
                <a:ea typeface="Calibri" charset="0"/>
                <a:cs typeface="Calibri" charset="0"/>
              </a:rPr>
              <a:t>Users are provided a standardized code plug allowing them to move across the state without the need for reprogramming</a:t>
            </a:r>
          </a:p>
          <a:p>
            <a:pPr marL="171450" indent="-171450">
              <a:lnSpc>
                <a:spcPct val="120000"/>
              </a:lnSpc>
              <a:buClr>
                <a:srgbClr val="C00000"/>
              </a:buClr>
              <a:buFont typeface="Wingdings" panose="05000000000000000000" pitchFamily="2" charset="2"/>
              <a:buChar char="§"/>
            </a:pPr>
            <a:r>
              <a:rPr lang="en-AU" sz="1000" dirty="0">
                <a:solidFill>
                  <a:schemeClr val="tx1"/>
                </a:solidFill>
                <a:ea typeface="Calibri" charset="0"/>
                <a:cs typeface="Calibri" charset="0"/>
              </a:rPr>
              <a:t>Dispatchers can intuitively use dispatch consoles and associated tiles while providing emergency services support.</a:t>
            </a:r>
          </a:p>
          <a:p>
            <a:pPr marL="171450" indent="-171450">
              <a:lnSpc>
                <a:spcPct val="120000"/>
              </a:lnSpc>
              <a:buClr>
                <a:srgbClr val="C00000"/>
              </a:buClr>
              <a:buFont typeface="Wingdings" panose="05000000000000000000" pitchFamily="2" charset="2"/>
              <a:buChar char="§"/>
            </a:pPr>
            <a:r>
              <a:rPr lang="en-AU" sz="1000" dirty="0">
                <a:solidFill>
                  <a:schemeClr val="tx1"/>
                </a:solidFill>
                <a:ea typeface="Calibri" charset="0"/>
                <a:cs typeface="Calibri" charset="0"/>
              </a:rPr>
              <a:t>All subscribers are trained to the same repeatable standards allowing confidence in the use and function of the tools provided</a:t>
            </a:r>
          </a:p>
        </p:txBody>
      </p:sp>
      <p:sp>
        <p:nvSpPr>
          <p:cNvPr id="120" name="Rectangle 119"/>
          <p:cNvSpPr/>
          <p:nvPr/>
        </p:nvSpPr>
        <p:spPr>
          <a:xfrm>
            <a:off x="6319934" y="4151079"/>
            <a:ext cx="2711078" cy="955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t" anchorCtr="0"/>
          <a:lstStyle/>
          <a:p>
            <a:pPr marL="171450" indent="-171450">
              <a:lnSpc>
                <a:spcPct val="120000"/>
              </a:lnSpc>
              <a:buClr>
                <a:srgbClr val="C00000"/>
              </a:buClr>
              <a:buFont typeface="Wingdings" panose="05000000000000000000" pitchFamily="2" charset="2"/>
              <a:buChar char="§"/>
            </a:pPr>
            <a:r>
              <a:rPr lang="en-AU" sz="1000" dirty="0">
                <a:solidFill>
                  <a:schemeClr val="tx1"/>
                </a:solidFill>
                <a:ea typeface="Calibri" charset="0"/>
                <a:cs typeface="Calibri" charset="0"/>
              </a:rPr>
              <a:t>Emerging technologies will be continually evaluated and implemented, allowing increased coverage, simplified useability, improved reliability, and reduction of operational costs.</a:t>
            </a:r>
          </a:p>
        </p:txBody>
      </p:sp>
      <p:sp>
        <p:nvSpPr>
          <p:cNvPr id="121" name="Rectangle 120"/>
          <p:cNvSpPr/>
          <p:nvPr/>
        </p:nvSpPr>
        <p:spPr>
          <a:xfrm>
            <a:off x="250377" y="3153458"/>
            <a:ext cx="2527547" cy="18824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t" anchorCtr="0"/>
          <a:lstStyle/>
          <a:p>
            <a:pPr marL="171450" indent="-171450">
              <a:lnSpc>
                <a:spcPct val="120000"/>
              </a:lnSpc>
              <a:buClr>
                <a:srgbClr val="C00000"/>
              </a:buClr>
              <a:buFont typeface="Wingdings" panose="05000000000000000000" pitchFamily="2" charset="2"/>
              <a:buChar char="§"/>
            </a:pPr>
            <a:r>
              <a:rPr lang="en-AU" sz="1000" dirty="0">
                <a:solidFill>
                  <a:schemeClr val="tx1"/>
                </a:solidFill>
                <a:ea typeface="Calibri" charset="0"/>
                <a:cs typeface="Calibri" charset="0"/>
              </a:rPr>
              <a:t>The subscribers will have a reliable LMR network in the event of a large-scale disaster.</a:t>
            </a:r>
          </a:p>
          <a:p>
            <a:pPr marL="171450" indent="-171450">
              <a:lnSpc>
                <a:spcPct val="120000"/>
              </a:lnSpc>
              <a:buClr>
                <a:srgbClr val="C00000"/>
              </a:buClr>
              <a:buFont typeface="Wingdings" panose="05000000000000000000" pitchFamily="2" charset="2"/>
              <a:buChar char="§"/>
            </a:pPr>
            <a:r>
              <a:rPr lang="en-AU" sz="1000" dirty="0">
                <a:solidFill>
                  <a:schemeClr val="tx1"/>
                </a:solidFill>
                <a:ea typeface="Calibri" charset="0"/>
                <a:cs typeface="Calibri" charset="0"/>
              </a:rPr>
              <a:t>The state will have a sustainable lifecycle schedule to allowing planning and funding.</a:t>
            </a:r>
          </a:p>
          <a:p>
            <a:pPr marL="171450" indent="-171450">
              <a:lnSpc>
                <a:spcPct val="120000"/>
              </a:lnSpc>
              <a:buClr>
                <a:srgbClr val="C00000"/>
              </a:buClr>
              <a:buFont typeface="Wingdings" panose="05000000000000000000" pitchFamily="2" charset="2"/>
              <a:buChar char="§"/>
            </a:pPr>
            <a:r>
              <a:rPr lang="en-AU" sz="1000" dirty="0">
                <a:solidFill>
                  <a:schemeClr val="tx1"/>
                </a:solidFill>
                <a:ea typeface="Calibri" charset="0"/>
                <a:cs typeface="Calibri" charset="0"/>
              </a:rPr>
              <a:t>System administrators will be able to troubleshoot and support the LMR network meeting industry standards and scalability.</a:t>
            </a:r>
          </a:p>
        </p:txBody>
      </p:sp>
      <p:sp>
        <p:nvSpPr>
          <p:cNvPr id="7" name="TextBox 6"/>
          <p:cNvSpPr txBox="1"/>
          <p:nvPr/>
        </p:nvSpPr>
        <p:spPr>
          <a:xfrm>
            <a:off x="3823762" y="1381393"/>
            <a:ext cx="1518249" cy="286232"/>
          </a:xfrm>
          <a:prstGeom prst="rect">
            <a:avLst/>
          </a:prstGeom>
          <a:noFill/>
        </p:spPr>
        <p:txBody>
          <a:bodyPr wrap="square" rtlCol="0">
            <a:spAutoFit/>
          </a:bodyPr>
          <a:lstStyle/>
          <a:p>
            <a:pPr algn="ctr">
              <a:lnSpc>
                <a:spcPct val="90000"/>
              </a:lnSpc>
              <a:spcBef>
                <a:spcPts val="1200"/>
              </a:spcBef>
              <a:buClr>
                <a:srgbClr val="CC0000"/>
              </a:buClr>
              <a:buSzPct val="110000"/>
            </a:pPr>
            <a:r>
              <a:rPr lang="en-US" sz="1400" b="1" dirty="0">
                <a:solidFill>
                  <a:srgbClr val="002060"/>
                </a:solidFill>
                <a:latin typeface="Arial" panose="020B0604020202020204" pitchFamily="34" charset="0"/>
                <a:cs typeface="Arial" panose="020B0604020202020204" pitchFamily="34" charset="0"/>
              </a:rPr>
              <a:t>WSP Outcomes</a:t>
            </a:r>
          </a:p>
        </p:txBody>
      </p:sp>
      <p:sp>
        <p:nvSpPr>
          <p:cNvPr id="17" name="Slide Number Placeholder 16"/>
          <p:cNvSpPr>
            <a:spLocks noGrp="1"/>
          </p:cNvSpPr>
          <p:nvPr>
            <p:ph type="sldNum" sz="quarter" idx="12"/>
          </p:nvPr>
        </p:nvSpPr>
        <p:spPr>
          <a:xfrm>
            <a:off x="8748354" y="4920920"/>
            <a:ext cx="323309" cy="201168"/>
          </a:xfrm>
        </p:spPr>
        <p:txBody>
          <a:bodyPr/>
          <a:lstStyle/>
          <a:p>
            <a:fld id="{FCEE2C88-6C8F-484D-AF69-578F576B1F44}" type="slidenum">
              <a:rPr lang="en-US" smtClean="0"/>
              <a:pPr/>
              <a:t>3</a:t>
            </a:fld>
            <a:endParaRPr lang="en-US" dirty="0"/>
          </a:p>
        </p:txBody>
      </p:sp>
      <p:grpSp>
        <p:nvGrpSpPr>
          <p:cNvPr id="10" name="Group 9">
            <a:extLst>
              <a:ext uri="{FF2B5EF4-FFF2-40B4-BE49-F238E27FC236}">
                <a16:creationId xmlns:a16="http://schemas.microsoft.com/office/drawing/2014/main" id="{C206C222-B637-245D-2395-18E707526346}"/>
              </a:ext>
            </a:extLst>
          </p:cNvPr>
          <p:cNvGrpSpPr/>
          <p:nvPr/>
        </p:nvGrpSpPr>
        <p:grpSpPr>
          <a:xfrm>
            <a:off x="253556" y="934379"/>
            <a:ext cx="2786477" cy="450547"/>
            <a:chOff x="407372" y="1265307"/>
            <a:chExt cx="2786477" cy="450547"/>
          </a:xfrm>
        </p:grpSpPr>
        <p:sp>
          <p:nvSpPr>
            <p:cNvPr id="15" name="Rectangle 14"/>
            <p:cNvSpPr/>
            <p:nvPr/>
          </p:nvSpPr>
          <p:spPr>
            <a:xfrm>
              <a:off x="787664" y="1364102"/>
              <a:ext cx="2406185" cy="342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ctr" anchorCtr="0"/>
            <a:lstStyle/>
            <a:p>
              <a:pPr algn="ctr">
                <a:lnSpc>
                  <a:spcPct val="110000"/>
                </a:lnSpc>
              </a:pPr>
              <a:r>
                <a:rPr lang="en-AU" sz="1200" b="1" dirty="0">
                  <a:solidFill>
                    <a:schemeClr val="accent5">
                      <a:lumMod val="75000"/>
                    </a:schemeClr>
                  </a:solidFill>
                  <a:ea typeface="Calibri" charset="0"/>
                  <a:cs typeface="Calibri" charset="0"/>
                </a:rPr>
                <a:t>Increase Statewide Coverage</a:t>
              </a:r>
            </a:p>
          </p:txBody>
        </p:sp>
        <p:grpSp>
          <p:nvGrpSpPr>
            <p:cNvPr id="131" name="Group 130" title="Antenna Symbol"/>
            <p:cNvGrpSpPr/>
            <p:nvPr/>
          </p:nvGrpSpPr>
          <p:grpSpPr>
            <a:xfrm>
              <a:off x="407372" y="1265307"/>
              <a:ext cx="463615" cy="450547"/>
              <a:chOff x="1405" y="1664426"/>
              <a:chExt cx="294290" cy="291992"/>
            </a:xfrm>
          </p:grpSpPr>
          <p:sp>
            <p:nvSpPr>
              <p:cNvPr id="132" name="Rectangle 131"/>
              <p:cNvSpPr/>
              <p:nvPr/>
            </p:nvSpPr>
            <p:spPr>
              <a:xfrm>
                <a:off x="1405" y="1664426"/>
                <a:ext cx="294290" cy="2919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133" name="Group 132"/>
              <p:cNvGrpSpPr/>
              <p:nvPr/>
            </p:nvGrpSpPr>
            <p:grpSpPr>
              <a:xfrm>
                <a:off x="69641" y="1728576"/>
                <a:ext cx="157817" cy="162153"/>
                <a:chOff x="4005263" y="2805112"/>
                <a:chExt cx="341310" cy="361951"/>
              </a:xfrm>
              <a:solidFill>
                <a:schemeClr val="bg1"/>
              </a:solidFill>
            </p:grpSpPr>
            <p:sp>
              <p:nvSpPr>
                <p:cNvPr id="134" name="Freeform 57"/>
                <p:cNvSpPr>
                  <a:spLocks noChangeArrowheads="1"/>
                </p:cNvSpPr>
                <p:nvPr/>
              </p:nvSpPr>
              <p:spPr bwMode="auto">
                <a:xfrm>
                  <a:off x="4065588" y="2906713"/>
                  <a:ext cx="220662" cy="260350"/>
                </a:xfrm>
                <a:custGeom>
                  <a:avLst/>
                  <a:gdLst>
                    <a:gd name="T0" fmla="*/ 388 w 615"/>
                    <a:gd name="T1" fmla="*/ 82 h 725"/>
                    <a:gd name="T2" fmla="*/ 306 w 615"/>
                    <a:gd name="T3" fmla="*/ 0 h 725"/>
                    <a:gd name="T4" fmla="*/ 223 w 615"/>
                    <a:gd name="T5" fmla="*/ 82 h 725"/>
                    <a:gd name="T6" fmla="*/ 268 w 615"/>
                    <a:gd name="T7" fmla="*/ 154 h 725"/>
                    <a:gd name="T8" fmla="*/ 0 w 615"/>
                    <a:gd name="T9" fmla="*/ 685 h 725"/>
                    <a:gd name="T10" fmla="*/ 45 w 615"/>
                    <a:gd name="T11" fmla="*/ 724 h 725"/>
                    <a:gd name="T12" fmla="*/ 125 w 615"/>
                    <a:gd name="T13" fmla="*/ 623 h 725"/>
                    <a:gd name="T14" fmla="*/ 489 w 615"/>
                    <a:gd name="T15" fmla="*/ 623 h 725"/>
                    <a:gd name="T16" fmla="*/ 569 w 615"/>
                    <a:gd name="T17" fmla="*/ 724 h 725"/>
                    <a:gd name="T18" fmla="*/ 614 w 615"/>
                    <a:gd name="T19" fmla="*/ 685 h 725"/>
                    <a:gd name="T20" fmla="*/ 346 w 615"/>
                    <a:gd name="T21" fmla="*/ 152 h 725"/>
                    <a:gd name="T22" fmla="*/ 388 w 615"/>
                    <a:gd name="T23" fmla="*/ 82 h 725"/>
                    <a:gd name="T24" fmla="*/ 307 w 615"/>
                    <a:gd name="T25" fmla="*/ 257 h 725"/>
                    <a:gd name="T26" fmla="*/ 367 w 615"/>
                    <a:gd name="T27" fmla="*/ 418 h 725"/>
                    <a:gd name="T28" fmla="*/ 247 w 615"/>
                    <a:gd name="T29" fmla="*/ 418 h 725"/>
                    <a:gd name="T30" fmla="*/ 307 w 615"/>
                    <a:gd name="T31" fmla="*/ 257 h 725"/>
                    <a:gd name="T32" fmla="*/ 167 w 615"/>
                    <a:gd name="T33" fmla="*/ 563 h 725"/>
                    <a:gd name="T34" fmla="*/ 216 w 615"/>
                    <a:gd name="T35" fmla="*/ 479 h 725"/>
                    <a:gd name="T36" fmla="*/ 398 w 615"/>
                    <a:gd name="T37" fmla="*/ 479 h 725"/>
                    <a:gd name="T38" fmla="*/ 448 w 615"/>
                    <a:gd name="T39" fmla="*/ 563 h 725"/>
                    <a:gd name="T40" fmla="*/ 167 w 615"/>
                    <a:gd name="T41" fmla="*/ 563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5" h="725">
                      <a:moveTo>
                        <a:pt x="388" y="82"/>
                      </a:moveTo>
                      <a:cubicBezTo>
                        <a:pt x="388" y="36"/>
                        <a:pt x="350" y="0"/>
                        <a:pt x="306" y="0"/>
                      </a:cubicBezTo>
                      <a:cubicBezTo>
                        <a:pt x="261" y="0"/>
                        <a:pt x="223" y="36"/>
                        <a:pt x="223" y="82"/>
                      </a:cubicBezTo>
                      <a:cubicBezTo>
                        <a:pt x="223" y="113"/>
                        <a:pt x="243" y="141"/>
                        <a:pt x="268" y="154"/>
                      </a:cubicBezTo>
                      <a:cubicBezTo>
                        <a:pt x="251" y="257"/>
                        <a:pt x="194" y="462"/>
                        <a:pt x="0" y="685"/>
                      </a:cubicBezTo>
                      <a:lnTo>
                        <a:pt x="45" y="724"/>
                      </a:lnTo>
                      <a:cubicBezTo>
                        <a:pt x="75" y="690"/>
                        <a:pt x="101" y="655"/>
                        <a:pt x="125" y="623"/>
                      </a:cubicBezTo>
                      <a:lnTo>
                        <a:pt x="489" y="623"/>
                      </a:lnTo>
                      <a:cubicBezTo>
                        <a:pt x="513" y="655"/>
                        <a:pt x="540" y="690"/>
                        <a:pt x="569" y="724"/>
                      </a:cubicBezTo>
                      <a:lnTo>
                        <a:pt x="614" y="685"/>
                      </a:lnTo>
                      <a:cubicBezTo>
                        <a:pt x="420" y="460"/>
                        <a:pt x="363" y="256"/>
                        <a:pt x="346" y="152"/>
                      </a:cubicBezTo>
                      <a:cubicBezTo>
                        <a:pt x="370" y="138"/>
                        <a:pt x="388" y="112"/>
                        <a:pt x="388" y="82"/>
                      </a:cubicBezTo>
                      <a:close/>
                      <a:moveTo>
                        <a:pt x="307" y="257"/>
                      </a:moveTo>
                      <a:cubicBezTo>
                        <a:pt x="320" y="304"/>
                        <a:pt x="339" y="358"/>
                        <a:pt x="367" y="418"/>
                      </a:cubicBezTo>
                      <a:lnTo>
                        <a:pt x="247" y="418"/>
                      </a:lnTo>
                      <a:cubicBezTo>
                        <a:pt x="275" y="358"/>
                        <a:pt x="294" y="304"/>
                        <a:pt x="307" y="257"/>
                      </a:cubicBezTo>
                      <a:close/>
                      <a:moveTo>
                        <a:pt x="167" y="563"/>
                      </a:moveTo>
                      <a:cubicBezTo>
                        <a:pt x="185" y="535"/>
                        <a:pt x="202" y="505"/>
                        <a:pt x="216" y="479"/>
                      </a:cubicBezTo>
                      <a:lnTo>
                        <a:pt x="398" y="479"/>
                      </a:lnTo>
                      <a:cubicBezTo>
                        <a:pt x="412" y="505"/>
                        <a:pt x="429" y="535"/>
                        <a:pt x="448" y="563"/>
                      </a:cubicBezTo>
                      <a:lnTo>
                        <a:pt x="167" y="563"/>
                      </a:lnTo>
                      <a:close/>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5" name="Freeform 58"/>
                <p:cNvSpPr>
                  <a:spLocks noChangeArrowheads="1"/>
                </p:cNvSpPr>
                <p:nvPr/>
              </p:nvSpPr>
              <p:spPr bwMode="auto">
                <a:xfrm>
                  <a:off x="4270373" y="2805112"/>
                  <a:ext cx="76200" cy="252412"/>
                </a:xfrm>
                <a:custGeom>
                  <a:avLst/>
                  <a:gdLst>
                    <a:gd name="T0" fmla="*/ 53 w 210"/>
                    <a:gd name="T1" fmla="*/ 11 h 700"/>
                    <a:gd name="T2" fmla="*/ 11 w 210"/>
                    <a:gd name="T3" fmla="*/ 13 h 700"/>
                    <a:gd name="T4" fmla="*/ 13 w 210"/>
                    <a:gd name="T5" fmla="*/ 56 h 700"/>
                    <a:gd name="T6" fmla="*/ 148 w 210"/>
                    <a:gd name="T7" fmla="*/ 360 h 700"/>
                    <a:gd name="T8" fmla="*/ 29 w 210"/>
                    <a:gd name="T9" fmla="*/ 649 h 700"/>
                    <a:gd name="T10" fmla="*/ 29 w 210"/>
                    <a:gd name="T11" fmla="*/ 691 h 700"/>
                    <a:gd name="T12" fmla="*/ 50 w 210"/>
                    <a:gd name="T13" fmla="*/ 699 h 700"/>
                    <a:gd name="T14" fmla="*/ 71 w 210"/>
                    <a:gd name="T15" fmla="*/ 691 h 700"/>
                    <a:gd name="T16" fmla="*/ 209 w 210"/>
                    <a:gd name="T17" fmla="*/ 360 h 700"/>
                    <a:gd name="T18" fmla="*/ 53 w 210"/>
                    <a:gd name="T19" fmla="*/ 11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700">
                      <a:moveTo>
                        <a:pt x="53" y="11"/>
                      </a:moveTo>
                      <a:cubicBezTo>
                        <a:pt x="41" y="0"/>
                        <a:pt x="22" y="2"/>
                        <a:pt x="11" y="13"/>
                      </a:cubicBezTo>
                      <a:cubicBezTo>
                        <a:pt x="0" y="25"/>
                        <a:pt x="1" y="45"/>
                        <a:pt x="13" y="56"/>
                      </a:cubicBezTo>
                      <a:cubicBezTo>
                        <a:pt x="99" y="133"/>
                        <a:pt x="148" y="244"/>
                        <a:pt x="148" y="360"/>
                      </a:cubicBezTo>
                      <a:cubicBezTo>
                        <a:pt x="148" y="468"/>
                        <a:pt x="106" y="572"/>
                        <a:pt x="29" y="649"/>
                      </a:cubicBezTo>
                      <a:cubicBezTo>
                        <a:pt x="18" y="660"/>
                        <a:pt x="18" y="679"/>
                        <a:pt x="29" y="691"/>
                      </a:cubicBezTo>
                      <a:cubicBezTo>
                        <a:pt x="35" y="696"/>
                        <a:pt x="42" y="699"/>
                        <a:pt x="50" y="699"/>
                      </a:cubicBezTo>
                      <a:cubicBezTo>
                        <a:pt x="57" y="699"/>
                        <a:pt x="66" y="696"/>
                        <a:pt x="71" y="691"/>
                      </a:cubicBezTo>
                      <a:cubicBezTo>
                        <a:pt x="160" y="602"/>
                        <a:pt x="209" y="485"/>
                        <a:pt x="209" y="360"/>
                      </a:cubicBezTo>
                      <a:cubicBezTo>
                        <a:pt x="209" y="227"/>
                        <a:pt x="153" y="100"/>
                        <a:pt x="53" y="11"/>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6" name="Freeform 59"/>
                <p:cNvSpPr>
                  <a:spLocks noChangeArrowheads="1"/>
                </p:cNvSpPr>
                <p:nvPr/>
              </p:nvSpPr>
              <p:spPr bwMode="auto">
                <a:xfrm>
                  <a:off x="4243388" y="2841625"/>
                  <a:ext cx="58737" cy="184150"/>
                </a:xfrm>
                <a:custGeom>
                  <a:avLst/>
                  <a:gdLst>
                    <a:gd name="T0" fmla="*/ 101 w 162"/>
                    <a:gd name="T1" fmla="*/ 260 h 512"/>
                    <a:gd name="T2" fmla="*/ 18 w 162"/>
                    <a:gd name="T3" fmla="*/ 460 h 512"/>
                    <a:gd name="T4" fmla="*/ 18 w 162"/>
                    <a:gd name="T5" fmla="*/ 502 h 512"/>
                    <a:gd name="T6" fmla="*/ 39 w 162"/>
                    <a:gd name="T7" fmla="*/ 511 h 512"/>
                    <a:gd name="T8" fmla="*/ 60 w 162"/>
                    <a:gd name="T9" fmla="*/ 502 h 512"/>
                    <a:gd name="T10" fmla="*/ 161 w 162"/>
                    <a:gd name="T11" fmla="*/ 260 h 512"/>
                    <a:gd name="T12" fmla="*/ 55 w 162"/>
                    <a:gd name="T13" fmla="*/ 11 h 512"/>
                    <a:gd name="T14" fmla="*/ 12 w 162"/>
                    <a:gd name="T15" fmla="*/ 12 h 512"/>
                    <a:gd name="T16" fmla="*/ 12 w 162"/>
                    <a:gd name="T17" fmla="*/ 54 h 512"/>
                    <a:gd name="T18" fmla="*/ 101 w 162"/>
                    <a:gd name="T19" fmla="*/ 26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512">
                      <a:moveTo>
                        <a:pt x="101" y="260"/>
                      </a:moveTo>
                      <a:cubicBezTo>
                        <a:pt x="101" y="336"/>
                        <a:pt x="71" y="407"/>
                        <a:pt x="18" y="460"/>
                      </a:cubicBezTo>
                      <a:cubicBezTo>
                        <a:pt x="7" y="472"/>
                        <a:pt x="7" y="491"/>
                        <a:pt x="18" y="502"/>
                      </a:cubicBezTo>
                      <a:cubicBezTo>
                        <a:pt x="24" y="508"/>
                        <a:pt x="32" y="511"/>
                        <a:pt x="39" y="511"/>
                      </a:cubicBezTo>
                      <a:cubicBezTo>
                        <a:pt x="48" y="511"/>
                        <a:pt x="55" y="508"/>
                        <a:pt x="60" y="502"/>
                      </a:cubicBezTo>
                      <a:cubicBezTo>
                        <a:pt x="126" y="438"/>
                        <a:pt x="161" y="351"/>
                        <a:pt x="161" y="260"/>
                      </a:cubicBezTo>
                      <a:cubicBezTo>
                        <a:pt x="161" y="165"/>
                        <a:pt x="123" y="77"/>
                        <a:pt x="55" y="11"/>
                      </a:cubicBezTo>
                      <a:cubicBezTo>
                        <a:pt x="42" y="0"/>
                        <a:pt x="24" y="0"/>
                        <a:pt x="12" y="12"/>
                      </a:cubicBezTo>
                      <a:cubicBezTo>
                        <a:pt x="0" y="23"/>
                        <a:pt x="1" y="43"/>
                        <a:pt x="12" y="54"/>
                      </a:cubicBezTo>
                      <a:cubicBezTo>
                        <a:pt x="70" y="107"/>
                        <a:pt x="101" y="182"/>
                        <a:pt x="101" y="260"/>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7" name="Freeform 60"/>
                <p:cNvSpPr>
                  <a:spLocks noChangeArrowheads="1"/>
                </p:cNvSpPr>
                <p:nvPr/>
              </p:nvSpPr>
              <p:spPr bwMode="auto">
                <a:xfrm>
                  <a:off x="4213225" y="2876550"/>
                  <a:ext cx="42863" cy="117475"/>
                </a:xfrm>
                <a:custGeom>
                  <a:avLst/>
                  <a:gdLst>
                    <a:gd name="T0" fmla="*/ 11 w 119"/>
                    <a:gd name="T1" fmla="*/ 318 h 327"/>
                    <a:gd name="T2" fmla="*/ 32 w 119"/>
                    <a:gd name="T3" fmla="*/ 326 h 327"/>
                    <a:gd name="T4" fmla="*/ 53 w 119"/>
                    <a:gd name="T5" fmla="*/ 318 h 327"/>
                    <a:gd name="T6" fmla="*/ 118 w 119"/>
                    <a:gd name="T7" fmla="*/ 162 h 327"/>
                    <a:gd name="T8" fmla="*/ 59 w 119"/>
                    <a:gd name="T9" fmla="*/ 12 h 327"/>
                    <a:gd name="T10" fmla="*/ 17 w 119"/>
                    <a:gd name="T11" fmla="*/ 11 h 327"/>
                    <a:gd name="T12" fmla="*/ 15 w 119"/>
                    <a:gd name="T13" fmla="*/ 53 h 327"/>
                    <a:gd name="T14" fmla="*/ 59 w 119"/>
                    <a:gd name="T15" fmla="*/ 162 h 327"/>
                    <a:gd name="T16" fmla="*/ 11 w 119"/>
                    <a:gd name="T17" fmla="*/ 276 h 327"/>
                    <a:gd name="T18" fmla="*/ 11 w 119"/>
                    <a:gd name="T19" fmla="*/ 3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327">
                      <a:moveTo>
                        <a:pt x="11" y="318"/>
                      </a:moveTo>
                      <a:cubicBezTo>
                        <a:pt x="17" y="323"/>
                        <a:pt x="25" y="326"/>
                        <a:pt x="32" y="326"/>
                      </a:cubicBezTo>
                      <a:cubicBezTo>
                        <a:pt x="40" y="326"/>
                        <a:pt x="48" y="323"/>
                        <a:pt x="53" y="318"/>
                      </a:cubicBezTo>
                      <a:cubicBezTo>
                        <a:pt x="95" y="276"/>
                        <a:pt x="118" y="221"/>
                        <a:pt x="118" y="162"/>
                      </a:cubicBezTo>
                      <a:cubicBezTo>
                        <a:pt x="118" y="106"/>
                        <a:pt x="97" y="53"/>
                        <a:pt x="59" y="12"/>
                      </a:cubicBezTo>
                      <a:cubicBezTo>
                        <a:pt x="48" y="0"/>
                        <a:pt x="29" y="0"/>
                        <a:pt x="17" y="11"/>
                      </a:cubicBezTo>
                      <a:cubicBezTo>
                        <a:pt x="4" y="22"/>
                        <a:pt x="4" y="40"/>
                        <a:pt x="15" y="53"/>
                      </a:cubicBezTo>
                      <a:cubicBezTo>
                        <a:pt x="43" y="82"/>
                        <a:pt x="59" y="122"/>
                        <a:pt x="59" y="162"/>
                      </a:cubicBezTo>
                      <a:cubicBezTo>
                        <a:pt x="59" y="204"/>
                        <a:pt x="42" y="245"/>
                        <a:pt x="11" y="276"/>
                      </a:cubicBezTo>
                      <a:cubicBezTo>
                        <a:pt x="0" y="287"/>
                        <a:pt x="0" y="306"/>
                        <a:pt x="11" y="318"/>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8" name="Freeform 61"/>
                <p:cNvSpPr>
                  <a:spLocks noChangeArrowheads="1"/>
                </p:cNvSpPr>
                <p:nvPr/>
              </p:nvSpPr>
              <p:spPr bwMode="auto">
                <a:xfrm>
                  <a:off x="4005263" y="2805113"/>
                  <a:ext cx="76200" cy="252412"/>
                </a:xfrm>
                <a:custGeom>
                  <a:avLst/>
                  <a:gdLst>
                    <a:gd name="T0" fmla="*/ 179 w 210"/>
                    <a:gd name="T1" fmla="*/ 649 h 700"/>
                    <a:gd name="T2" fmla="*/ 60 w 210"/>
                    <a:gd name="T3" fmla="*/ 360 h 700"/>
                    <a:gd name="T4" fmla="*/ 196 w 210"/>
                    <a:gd name="T5" fmla="*/ 56 h 700"/>
                    <a:gd name="T6" fmla="*/ 198 w 210"/>
                    <a:gd name="T7" fmla="*/ 13 h 700"/>
                    <a:gd name="T8" fmla="*/ 156 w 210"/>
                    <a:gd name="T9" fmla="*/ 11 h 700"/>
                    <a:gd name="T10" fmla="*/ 0 w 210"/>
                    <a:gd name="T11" fmla="*/ 360 h 700"/>
                    <a:gd name="T12" fmla="*/ 137 w 210"/>
                    <a:gd name="T13" fmla="*/ 691 h 700"/>
                    <a:gd name="T14" fmla="*/ 158 w 210"/>
                    <a:gd name="T15" fmla="*/ 699 h 700"/>
                    <a:gd name="T16" fmla="*/ 179 w 210"/>
                    <a:gd name="T17" fmla="*/ 691 h 700"/>
                    <a:gd name="T18" fmla="*/ 179 w 210"/>
                    <a:gd name="T19" fmla="*/ 649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700">
                      <a:moveTo>
                        <a:pt x="179" y="649"/>
                      </a:moveTo>
                      <a:cubicBezTo>
                        <a:pt x="102" y="572"/>
                        <a:pt x="60" y="468"/>
                        <a:pt x="60" y="360"/>
                      </a:cubicBezTo>
                      <a:cubicBezTo>
                        <a:pt x="60" y="244"/>
                        <a:pt x="109" y="133"/>
                        <a:pt x="196" y="56"/>
                      </a:cubicBezTo>
                      <a:cubicBezTo>
                        <a:pt x="208" y="45"/>
                        <a:pt x="209" y="25"/>
                        <a:pt x="198" y="13"/>
                      </a:cubicBezTo>
                      <a:cubicBezTo>
                        <a:pt x="186" y="2"/>
                        <a:pt x="168" y="0"/>
                        <a:pt x="156" y="11"/>
                      </a:cubicBezTo>
                      <a:cubicBezTo>
                        <a:pt x="58" y="100"/>
                        <a:pt x="0" y="227"/>
                        <a:pt x="0" y="360"/>
                      </a:cubicBezTo>
                      <a:cubicBezTo>
                        <a:pt x="0" y="485"/>
                        <a:pt x="49" y="602"/>
                        <a:pt x="137" y="691"/>
                      </a:cubicBezTo>
                      <a:cubicBezTo>
                        <a:pt x="143" y="696"/>
                        <a:pt x="151" y="699"/>
                        <a:pt x="158" y="699"/>
                      </a:cubicBezTo>
                      <a:cubicBezTo>
                        <a:pt x="167" y="699"/>
                        <a:pt x="174" y="696"/>
                        <a:pt x="179" y="691"/>
                      </a:cubicBezTo>
                      <a:cubicBezTo>
                        <a:pt x="192" y="679"/>
                        <a:pt x="192" y="660"/>
                        <a:pt x="179" y="649"/>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9" name="Freeform 62"/>
                <p:cNvSpPr>
                  <a:spLocks noChangeArrowheads="1"/>
                </p:cNvSpPr>
                <p:nvPr/>
              </p:nvSpPr>
              <p:spPr bwMode="auto">
                <a:xfrm>
                  <a:off x="4049713" y="2840038"/>
                  <a:ext cx="58737" cy="184150"/>
                </a:xfrm>
                <a:custGeom>
                  <a:avLst/>
                  <a:gdLst>
                    <a:gd name="T0" fmla="*/ 101 w 163"/>
                    <a:gd name="T1" fmla="*/ 503 h 513"/>
                    <a:gd name="T2" fmla="*/ 122 w 163"/>
                    <a:gd name="T3" fmla="*/ 512 h 513"/>
                    <a:gd name="T4" fmla="*/ 143 w 163"/>
                    <a:gd name="T5" fmla="*/ 503 h 513"/>
                    <a:gd name="T6" fmla="*/ 143 w 163"/>
                    <a:gd name="T7" fmla="*/ 461 h 513"/>
                    <a:gd name="T8" fmla="*/ 60 w 163"/>
                    <a:gd name="T9" fmla="*/ 260 h 513"/>
                    <a:gd name="T10" fmla="*/ 148 w 163"/>
                    <a:gd name="T11" fmla="*/ 55 h 513"/>
                    <a:gd name="T12" fmla="*/ 150 w 163"/>
                    <a:gd name="T13" fmla="*/ 12 h 513"/>
                    <a:gd name="T14" fmla="*/ 106 w 163"/>
                    <a:gd name="T15" fmla="*/ 12 h 513"/>
                    <a:gd name="T16" fmla="*/ 0 w 163"/>
                    <a:gd name="T17" fmla="*/ 260 h 513"/>
                    <a:gd name="T18" fmla="*/ 101 w 163"/>
                    <a:gd name="T19" fmla="*/ 50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513">
                      <a:moveTo>
                        <a:pt x="101" y="503"/>
                      </a:moveTo>
                      <a:cubicBezTo>
                        <a:pt x="106" y="509"/>
                        <a:pt x="114" y="512"/>
                        <a:pt x="122" y="512"/>
                      </a:cubicBezTo>
                      <a:cubicBezTo>
                        <a:pt x="129" y="512"/>
                        <a:pt x="137" y="509"/>
                        <a:pt x="143" y="503"/>
                      </a:cubicBezTo>
                      <a:cubicBezTo>
                        <a:pt x="154" y="492"/>
                        <a:pt x="154" y="473"/>
                        <a:pt x="143" y="461"/>
                      </a:cubicBezTo>
                      <a:cubicBezTo>
                        <a:pt x="90" y="408"/>
                        <a:pt x="60" y="337"/>
                        <a:pt x="60" y="260"/>
                      </a:cubicBezTo>
                      <a:cubicBezTo>
                        <a:pt x="60" y="183"/>
                        <a:pt x="91" y="108"/>
                        <a:pt x="148" y="55"/>
                      </a:cubicBezTo>
                      <a:cubicBezTo>
                        <a:pt x="160" y="44"/>
                        <a:pt x="162" y="24"/>
                        <a:pt x="150" y="12"/>
                      </a:cubicBezTo>
                      <a:cubicBezTo>
                        <a:pt x="138" y="0"/>
                        <a:pt x="119" y="1"/>
                        <a:pt x="106" y="12"/>
                      </a:cubicBezTo>
                      <a:cubicBezTo>
                        <a:pt x="38" y="78"/>
                        <a:pt x="0" y="166"/>
                        <a:pt x="0" y="260"/>
                      </a:cubicBezTo>
                      <a:cubicBezTo>
                        <a:pt x="0" y="352"/>
                        <a:pt x="35" y="439"/>
                        <a:pt x="101" y="503"/>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0" name="Freeform 63"/>
                <p:cNvSpPr>
                  <a:spLocks noChangeArrowheads="1"/>
                </p:cNvSpPr>
                <p:nvPr/>
              </p:nvSpPr>
              <p:spPr bwMode="auto">
                <a:xfrm>
                  <a:off x="4094163" y="2876550"/>
                  <a:ext cx="42862" cy="117475"/>
                </a:xfrm>
                <a:custGeom>
                  <a:avLst/>
                  <a:gdLst>
                    <a:gd name="T0" fmla="*/ 65 w 120"/>
                    <a:gd name="T1" fmla="*/ 318 h 327"/>
                    <a:gd name="T2" fmla="*/ 86 w 120"/>
                    <a:gd name="T3" fmla="*/ 326 h 327"/>
                    <a:gd name="T4" fmla="*/ 107 w 120"/>
                    <a:gd name="T5" fmla="*/ 318 h 327"/>
                    <a:gd name="T6" fmla="*/ 107 w 120"/>
                    <a:gd name="T7" fmla="*/ 276 h 327"/>
                    <a:gd name="T8" fmla="*/ 60 w 120"/>
                    <a:gd name="T9" fmla="*/ 162 h 327"/>
                    <a:gd name="T10" fmla="*/ 102 w 120"/>
                    <a:gd name="T11" fmla="*/ 53 h 327"/>
                    <a:gd name="T12" fmla="*/ 101 w 120"/>
                    <a:gd name="T13" fmla="*/ 11 h 327"/>
                    <a:gd name="T14" fmla="*/ 59 w 120"/>
                    <a:gd name="T15" fmla="*/ 12 h 327"/>
                    <a:gd name="T16" fmla="*/ 0 w 120"/>
                    <a:gd name="T17" fmla="*/ 162 h 327"/>
                    <a:gd name="T18" fmla="*/ 65 w 120"/>
                    <a:gd name="T19" fmla="*/ 3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7">
                      <a:moveTo>
                        <a:pt x="65" y="318"/>
                      </a:moveTo>
                      <a:cubicBezTo>
                        <a:pt x="70" y="323"/>
                        <a:pt x="78" y="326"/>
                        <a:pt x="86" y="326"/>
                      </a:cubicBezTo>
                      <a:cubicBezTo>
                        <a:pt x="93" y="326"/>
                        <a:pt x="101" y="323"/>
                        <a:pt x="107" y="318"/>
                      </a:cubicBezTo>
                      <a:cubicBezTo>
                        <a:pt x="119" y="306"/>
                        <a:pt x="118" y="288"/>
                        <a:pt x="107" y="276"/>
                      </a:cubicBezTo>
                      <a:cubicBezTo>
                        <a:pt x="76" y="245"/>
                        <a:pt x="60" y="204"/>
                        <a:pt x="60" y="162"/>
                      </a:cubicBezTo>
                      <a:cubicBezTo>
                        <a:pt x="60" y="122"/>
                        <a:pt x="74" y="82"/>
                        <a:pt x="102" y="53"/>
                      </a:cubicBezTo>
                      <a:cubicBezTo>
                        <a:pt x="114" y="40"/>
                        <a:pt x="114" y="22"/>
                        <a:pt x="101" y="11"/>
                      </a:cubicBezTo>
                      <a:cubicBezTo>
                        <a:pt x="88" y="0"/>
                        <a:pt x="70" y="0"/>
                        <a:pt x="59" y="12"/>
                      </a:cubicBezTo>
                      <a:cubicBezTo>
                        <a:pt x="21" y="53"/>
                        <a:pt x="0" y="106"/>
                        <a:pt x="0" y="162"/>
                      </a:cubicBezTo>
                      <a:cubicBezTo>
                        <a:pt x="0" y="221"/>
                        <a:pt x="23" y="276"/>
                        <a:pt x="65" y="318"/>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grpSp>
      <p:grpSp>
        <p:nvGrpSpPr>
          <p:cNvPr id="4" name="Group 3">
            <a:extLst>
              <a:ext uri="{FF2B5EF4-FFF2-40B4-BE49-F238E27FC236}">
                <a16:creationId xmlns:a16="http://schemas.microsoft.com/office/drawing/2014/main" id="{B156E9C7-0B36-C094-7D67-C79445DD64AB}"/>
              </a:ext>
            </a:extLst>
          </p:cNvPr>
          <p:cNvGrpSpPr/>
          <p:nvPr/>
        </p:nvGrpSpPr>
        <p:grpSpPr>
          <a:xfrm>
            <a:off x="6251441" y="823713"/>
            <a:ext cx="2801399" cy="434168"/>
            <a:chOff x="6251441" y="1323180"/>
            <a:chExt cx="2801399" cy="434168"/>
          </a:xfrm>
        </p:grpSpPr>
        <p:sp>
          <p:nvSpPr>
            <p:cNvPr id="16" name="Rectangle 15"/>
            <p:cNvSpPr/>
            <p:nvPr/>
          </p:nvSpPr>
          <p:spPr>
            <a:xfrm>
              <a:off x="6251441" y="1377114"/>
              <a:ext cx="2801399" cy="308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ctr" anchorCtr="0"/>
            <a:lstStyle/>
            <a:p>
              <a:pPr algn="ctr">
                <a:lnSpc>
                  <a:spcPct val="110000"/>
                </a:lnSpc>
              </a:pPr>
              <a:r>
                <a:rPr lang="en-AU" sz="1200" b="1" dirty="0">
                  <a:solidFill>
                    <a:schemeClr val="accent6">
                      <a:lumMod val="75000"/>
                    </a:schemeClr>
                  </a:solidFill>
                  <a:ea typeface="Calibri" charset="0"/>
                  <a:cs typeface="Calibri" charset="0"/>
                </a:rPr>
                <a:t>Simplify Useability</a:t>
              </a:r>
            </a:p>
          </p:txBody>
        </p:sp>
        <p:grpSp>
          <p:nvGrpSpPr>
            <p:cNvPr id="141" name="Group 140" title="Computer symbol"/>
            <p:cNvGrpSpPr/>
            <p:nvPr/>
          </p:nvGrpSpPr>
          <p:grpSpPr>
            <a:xfrm>
              <a:off x="6435439" y="1323180"/>
              <a:ext cx="440434" cy="434168"/>
              <a:chOff x="1405" y="2355672"/>
              <a:chExt cx="294290" cy="291992"/>
            </a:xfrm>
          </p:grpSpPr>
          <p:sp>
            <p:nvSpPr>
              <p:cNvPr id="142" name="Rectangle 141"/>
              <p:cNvSpPr/>
              <p:nvPr/>
            </p:nvSpPr>
            <p:spPr>
              <a:xfrm>
                <a:off x="1405" y="2355672"/>
                <a:ext cx="294290" cy="29199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143" name="Group 142"/>
              <p:cNvGrpSpPr/>
              <p:nvPr/>
            </p:nvGrpSpPr>
            <p:grpSpPr>
              <a:xfrm>
                <a:off x="51054" y="2415170"/>
                <a:ext cx="194992" cy="156883"/>
                <a:chOff x="4679950" y="304800"/>
                <a:chExt cx="471488" cy="379413"/>
              </a:xfrm>
              <a:solidFill>
                <a:schemeClr val="bg1"/>
              </a:solidFill>
            </p:grpSpPr>
            <p:sp>
              <p:nvSpPr>
                <p:cNvPr id="144" name="Freeform 113"/>
                <p:cNvSpPr>
                  <a:spLocks noChangeArrowheads="1"/>
                </p:cNvSpPr>
                <p:nvPr/>
              </p:nvSpPr>
              <p:spPr bwMode="auto">
                <a:xfrm>
                  <a:off x="5041900" y="601663"/>
                  <a:ext cx="28575" cy="30162"/>
                </a:xfrm>
                <a:custGeom>
                  <a:avLst/>
                  <a:gdLst>
                    <a:gd name="T0" fmla="*/ 79 w 80"/>
                    <a:gd name="T1" fmla="*/ 40 h 82"/>
                    <a:gd name="T2" fmla="*/ 75 w 80"/>
                    <a:gd name="T3" fmla="*/ 60 h 82"/>
                    <a:gd name="T4" fmla="*/ 60 w 80"/>
                    <a:gd name="T5" fmla="*/ 75 h 82"/>
                    <a:gd name="T6" fmla="*/ 39 w 80"/>
                    <a:gd name="T7" fmla="*/ 81 h 82"/>
                    <a:gd name="T8" fmla="*/ 19 w 80"/>
                    <a:gd name="T9" fmla="*/ 75 h 82"/>
                    <a:gd name="T10" fmla="*/ 4 w 80"/>
                    <a:gd name="T11" fmla="*/ 60 h 82"/>
                    <a:gd name="T12" fmla="*/ 0 w 80"/>
                    <a:gd name="T13" fmla="*/ 40 h 82"/>
                    <a:gd name="T14" fmla="*/ 4 w 80"/>
                    <a:gd name="T15" fmla="*/ 20 h 82"/>
                    <a:gd name="T16" fmla="*/ 19 w 80"/>
                    <a:gd name="T17" fmla="*/ 5 h 82"/>
                    <a:gd name="T18" fmla="*/ 39 w 80"/>
                    <a:gd name="T19" fmla="*/ 0 h 82"/>
                    <a:gd name="T20" fmla="*/ 60 w 80"/>
                    <a:gd name="T21" fmla="*/ 5 h 82"/>
                    <a:gd name="T22" fmla="*/ 75 w 80"/>
                    <a:gd name="T23" fmla="*/ 20 h 82"/>
                    <a:gd name="T24" fmla="*/ 79 w 80"/>
                    <a:gd name="T25"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2">
                      <a:moveTo>
                        <a:pt x="79" y="40"/>
                      </a:moveTo>
                      <a:cubicBezTo>
                        <a:pt x="79" y="48"/>
                        <a:pt x="78" y="54"/>
                        <a:pt x="75" y="60"/>
                      </a:cubicBezTo>
                      <a:cubicBezTo>
                        <a:pt x="71" y="67"/>
                        <a:pt x="67" y="71"/>
                        <a:pt x="60" y="75"/>
                      </a:cubicBezTo>
                      <a:cubicBezTo>
                        <a:pt x="54" y="79"/>
                        <a:pt x="47" y="81"/>
                        <a:pt x="39" y="81"/>
                      </a:cubicBezTo>
                      <a:cubicBezTo>
                        <a:pt x="31" y="81"/>
                        <a:pt x="25" y="79"/>
                        <a:pt x="19" y="75"/>
                      </a:cubicBezTo>
                      <a:cubicBezTo>
                        <a:pt x="12" y="71"/>
                        <a:pt x="8" y="67"/>
                        <a:pt x="4" y="60"/>
                      </a:cubicBezTo>
                      <a:cubicBezTo>
                        <a:pt x="1" y="54"/>
                        <a:pt x="0" y="47"/>
                        <a:pt x="0" y="40"/>
                      </a:cubicBezTo>
                      <a:cubicBezTo>
                        <a:pt x="0" y="32"/>
                        <a:pt x="1" y="27"/>
                        <a:pt x="4" y="20"/>
                      </a:cubicBezTo>
                      <a:cubicBezTo>
                        <a:pt x="8" y="14"/>
                        <a:pt x="12" y="9"/>
                        <a:pt x="19" y="5"/>
                      </a:cubicBezTo>
                      <a:cubicBezTo>
                        <a:pt x="25" y="1"/>
                        <a:pt x="31" y="0"/>
                        <a:pt x="39" y="0"/>
                      </a:cubicBezTo>
                      <a:cubicBezTo>
                        <a:pt x="47" y="0"/>
                        <a:pt x="54" y="1"/>
                        <a:pt x="60" y="5"/>
                      </a:cubicBezTo>
                      <a:cubicBezTo>
                        <a:pt x="67" y="9"/>
                        <a:pt x="71" y="14"/>
                        <a:pt x="75" y="20"/>
                      </a:cubicBezTo>
                      <a:cubicBezTo>
                        <a:pt x="78" y="27"/>
                        <a:pt x="79" y="33"/>
                        <a:pt x="79" y="4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5" name="Freeform 114"/>
                <p:cNvSpPr>
                  <a:spLocks noChangeArrowheads="1"/>
                </p:cNvSpPr>
                <p:nvPr/>
              </p:nvSpPr>
              <p:spPr bwMode="auto">
                <a:xfrm>
                  <a:off x="4776788" y="661988"/>
                  <a:ext cx="150812" cy="22225"/>
                </a:xfrm>
                <a:custGeom>
                  <a:avLst/>
                  <a:gdLst>
                    <a:gd name="T0" fmla="*/ 386 w 419"/>
                    <a:gd name="T1" fmla="*/ 62 h 63"/>
                    <a:gd name="T2" fmla="*/ 32 w 419"/>
                    <a:gd name="T3" fmla="*/ 62 h 63"/>
                    <a:gd name="T4" fmla="*/ 0 w 419"/>
                    <a:gd name="T5" fmla="*/ 32 h 63"/>
                    <a:gd name="T6" fmla="*/ 32 w 419"/>
                    <a:gd name="T7" fmla="*/ 0 h 63"/>
                    <a:gd name="T8" fmla="*/ 386 w 419"/>
                    <a:gd name="T9" fmla="*/ 0 h 63"/>
                    <a:gd name="T10" fmla="*/ 418 w 419"/>
                    <a:gd name="T11" fmla="*/ 32 h 63"/>
                    <a:gd name="T12" fmla="*/ 386 w 419"/>
                    <a:gd name="T13" fmla="*/ 62 h 63"/>
                  </a:gdLst>
                  <a:ahLst/>
                  <a:cxnLst>
                    <a:cxn ang="0">
                      <a:pos x="T0" y="T1"/>
                    </a:cxn>
                    <a:cxn ang="0">
                      <a:pos x="T2" y="T3"/>
                    </a:cxn>
                    <a:cxn ang="0">
                      <a:pos x="T4" y="T5"/>
                    </a:cxn>
                    <a:cxn ang="0">
                      <a:pos x="T6" y="T7"/>
                    </a:cxn>
                    <a:cxn ang="0">
                      <a:pos x="T8" y="T9"/>
                    </a:cxn>
                    <a:cxn ang="0">
                      <a:pos x="T10" y="T11"/>
                    </a:cxn>
                    <a:cxn ang="0">
                      <a:pos x="T12" y="T13"/>
                    </a:cxn>
                  </a:cxnLst>
                  <a:rect l="0" t="0" r="r" b="b"/>
                  <a:pathLst>
                    <a:path w="419" h="63">
                      <a:moveTo>
                        <a:pt x="386" y="62"/>
                      </a:moveTo>
                      <a:lnTo>
                        <a:pt x="32" y="62"/>
                      </a:lnTo>
                      <a:cubicBezTo>
                        <a:pt x="14" y="62"/>
                        <a:pt x="0" y="49"/>
                        <a:pt x="0" y="32"/>
                      </a:cubicBezTo>
                      <a:cubicBezTo>
                        <a:pt x="0" y="15"/>
                        <a:pt x="14" y="0"/>
                        <a:pt x="32" y="0"/>
                      </a:cubicBezTo>
                      <a:lnTo>
                        <a:pt x="386" y="0"/>
                      </a:lnTo>
                      <a:cubicBezTo>
                        <a:pt x="404" y="0"/>
                        <a:pt x="418" y="15"/>
                        <a:pt x="418" y="32"/>
                      </a:cubicBezTo>
                      <a:cubicBezTo>
                        <a:pt x="418" y="49"/>
                        <a:pt x="404" y="62"/>
                        <a:pt x="386" y="6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6" name="Freeform 115"/>
                <p:cNvSpPr>
                  <a:spLocks noChangeArrowheads="1"/>
                </p:cNvSpPr>
                <p:nvPr/>
              </p:nvSpPr>
              <p:spPr bwMode="auto">
                <a:xfrm>
                  <a:off x="4962525" y="304800"/>
                  <a:ext cx="188913" cy="379413"/>
                </a:xfrm>
                <a:custGeom>
                  <a:avLst/>
                  <a:gdLst>
                    <a:gd name="T0" fmla="*/ 397 w 524"/>
                    <a:gd name="T1" fmla="*/ 0 h 1055"/>
                    <a:gd name="T2" fmla="*/ 126 w 524"/>
                    <a:gd name="T3" fmla="*/ 0 h 1055"/>
                    <a:gd name="T4" fmla="*/ 0 w 524"/>
                    <a:gd name="T5" fmla="*/ 126 h 1055"/>
                    <a:gd name="T6" fmla="*/ 0 w 524"/>
                    <a:gd name="T7" fmla="*/ 177 h 1055"/>
                    <a:gd name="T8" fmla="*/ 62 w 524"/>
                    <a:gd name="T9" fmla="*/ 177 h 1055"/>
                    <a:gd name="T10" fmla="*/ 62 w 524"/>
                    <a:gd name="T11" fmla="*/ 126 h 1055"/>
                    <a:gd name="T12" fmla="*/ 126 w 524"/>
                    <a:gd name="T13" fmla="*/ 64 h 1055"/>
                    <a:gd name="T14" fmla="*/ 397 w 524"/>
                    <a:gd name="T15" fmla="*/ 64 h 1055"/>
                    <a:gd name="T16" fmla="*/ 461 w 524"/>
                    <a:gd name="T17" fmla="*/ 126 h 1055"/>
                    <a:gd name="T18" fmla="*/ 461 w 524"/>
                    <a:gd name="T19" fmla="*/ 928 h 1055"/>
                    <a:gd name="T20" fmla="*/ 397 w 524"/>
                    <a:gd name="T21" fmla="*/ 992 h 1055"/>
                    <a:gd name="T22" fmla="*/ 16 w 524"/>
                    <a:gd name="T23" fmla="*/ 992 h 1055"/>
                    <a:gd name="T24" fmla="*/ 126 w 524"/>
                    <a:gd name="T25" fmla="*/ 1054 h 1055"/>
                    <a:gd name="T26" fmla="*/ 397 w 524"/>
                    <a:gd name="T27" fmla="*/ 1054 h 1055"/>
                    <a:gd name="T28" fmla="*/ 523 w 524"/>
                    <a:gd name="T29" fmla="*/ 928 h 1055"/>
                    <a:gd name="T30" fmla="*/ 523 w 524"/>
                    <a:gd name="T31" fmla="*/ 126 h 1055"/>
                    <a:gd name="T32" fmla="*/ 397 w 524"/>
                    <a:gd name="T33" fmla="*/ 0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1055">
                      <a:moveTo>
                        <a:pt x="397" y="0"/>
                      </a:moveTo>
                      <a:lnTo>
                        <a:pt x="126" y="0"/>
                      </a:lnTo>
                      <a:cubicBezTo>
                        <a:pt x="56" y="0"/>
                        <a:pt x="0" y="58"/>
                        <a:pt x="0" y="126"/>
                      </a:cubicBezTo>
                      <a:lnTo>
                        <a:pt x="0" y="177"/>
                      </a:lnTo>
                      <a:lnTo>
                        <a:pt x="62" y="177"/>
                      </a:lnTo>
                      <a:lnTo>
                        <a:pt x="62" y="126"/>
                      </a:lnTo>
                      <a:cubicBezTo>
                        <a:pt x="62" y="91"/>
                        <a:pt x="91" y="64"/>
                        <a:pt x="126" y="64"/>
                      </a:cubicBezTo>
                      <a:lnTo>
                        <a:pt x="397" y="64"/>
                      </a:lnTo>
                      <a:cubicBezTo>
                        <a:pt x="432" y="64"/>
                        <a:pt x="461" y="91"/>
                        <a:pt x="461" y="126"/>
                      </a:cubicBezTo>
                      <a:lnTo>
                        <a:pt x="461" y="928"/>
                      </a:lnTo>
                      <a:cubicBezTo>
                        <a:pt x="461" y="963"/>
                        <a:pt x="432" y="992"/>
                        <a:pt x="397" y="992"/>
                      </a:cubicBezTo>
                      <a:lnTo>
                        <a:pt x="16" y="992"/>
                      </a:lnTo>
                      <a:cubicBezTo>
                        <a:pt x="38" y="1029"/>
                        <a:pt x="80" y="1054"/>
                        <a:pt x="126" y="1054"/>
                      </a:cubicBezTo>
                      <a:lnTo>
                        <a:pt x="397" y="1054"/>
                      </a:lnTo>
                      <a:cubicBezTo>
                        <a:pt x="467" y="1054"/>
                        <a:pt x="523" y="999"/>
                        <a:pt x="523" y="928"/>
                      </a:cubicBezTo>
                      <a:lnTo>
                        <a:pt x="523" y="126"/>
                      </a:lnTo>
                      <a:cubicBezTo>
                        <a:pt x="523" y="58"/>
                        <a:pt x="467" y="0"/>
                        <a:pt x="39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7" name="Freeform 116"/>
                <p:cNvSpPr>
                  <a:spLocks noChangeArrowheads="1"/>
                </p:cNvSpPr>
                <p:nvPr/>
              </p:nvSpPr>
              <p:spPr bwMode="auto">
                <a:xfrm>
                  <a:off x="5016500" y="354013"/>
                  <a:ext cx="82550" cy="23812"/>
                </a:xfrm>
                <a:custGeom>
                  <a:avLst/>
                  <a:gdLst>
                    <a:gd name="T0" fmla="*/ 195 w 228"/>
                    <a:gd name="T1" fmla="*/ 63 h 64"/>
                    <a:gd name="T2" fmla="*/ 32 w 228"/>
                    <a:gd name="T3" fmla="*/ 63 h 64"/>
                    <a:gd name="T4" fmla="*/ 0 w 228"/>
                    <a:gd name="T5" fmla="*/ 31 h 64"/>
                    <a:gd name="T6" fmla="*/ 32 w 228"/>
                    <a:gd name="T7" fmla="*/ 0 h 64"/>
                    <a:gd name="T8" fmla="*/ 195 w 228"/>
                    <a:gd name="T9" fmla="*/ 0 h 64"/>
                    <a:gd name="T10" fmla="*/ 227 w 228"/>
                    <a:gd name="T11" fmla="*/ 31 h 64"/>
                    <a:gd name="T12" fmla="*/ 195 w 228"/>
                    <a:gd name="T13" fmla="*/ 63 h 64"/>
                  </a:gdLst>
                  <a:ahLst/>
                  <a:cxnLst>
                    <a:cxn ang="0">
                      <a:pos x="T0" y="T1"/>
                    </a:cxn>
                    <a:cxn ang="0">
                      <a:pos x="T2" y="T3"/>
                    </a:cxn>
                    <a:cxn ang="0">
                      <a:pos x="T4" y="T5"/>
                    </a:cxn>
                    <a:cxn ang="0">
                      <a:pos x="T6" y="T7"/>
                    </a:cxn>
                    <a:cxn ang="0">
                      <a:pos x="T8" y="T9"/>
                    </a:cxn>
                    <a:cxn ang="0">
                      <a:pos x="T10" y="T11"/>
                    </a:cxn>
                    <a:cxn ang="0">
                      <a:pos x="T12" y="T13"/>
                    </a:cxn>
                  </a:cxnLst>
                  <a:rect l="0" t="0" r="r" b="b"/>
                  <a:pathLst>
                    <a:path w="228" h="64">
                      <a:moveTo>
                        <a:pt x="195" y="63"/>
                      </a:moveTo>
                      <a:lnTo>
                        <a:pt x="32" y="63"/>
                      </a:lnTo>
                      <a:cubicBezTo>
                        <a:pt x="15" y="63"/>
                        <a:pt x="0" y="47"/>
                        <a:pt x="0" y="31"/>
                      </a:cubicBezTo>
                      <a:cubicBezTo>
                        <a:pt x="0" y="14"/>
                        <a:pt x="15" y="0"/>
                        <a:pt x="32" y="0"/>
                      </a:cubicBezTo>
                      <a:lnTo>
                        <a:pt x="195" y="0"/>
                      </a:lnTo>
                      <a:cubicBezTo>
                        <a:pt x="212" y="0"/>
                        <a:pt x="227" y="14"/>
                        <a:pt x="227" y="31"/>
                      </a:cubicBezTo>
                      <a:cubicBezTo>
                        <a:pt x="227" y="47"/>
                        <a:pt x="212" y="63"/>
                        <a:pt x="195" y="6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8" name="Freeform 117"/>
                <p:cNvSpPr>
                  <a:spLocks noChangeArrowheads="1"/>
                </p:cNvSpPr>
                <p:nvPr/>
              </p:nvSpPr>
              <p:spPr bwMode="auto">
                <a:xfrm>
                  <a:off x="4679950" y="393700"/>
                  <a:ext cx="344488" cy="241300"/>
                </a:xfrm>
                <a:custGeom>
                  <a:avLst/>
                  <a:gdLst>
                    <a:gd name="T0" fmla="*/ 831 w 958"/>
                    <a:gd name="T1" fmla="*/ 0 h 671"/>
                    <a:gd name="T2" fmla="*/ 126 w 958"/>
                    <a:gd name="T3" fmla="*/ 0 h 671"/>
                    <a:gd name="T4" fmla="*/ 0 w 958"/>
                    <a:gd name="T5" fmla="*/ 126 h 671"/>
                    <a:gd name="T6" fmla="*/ 0 w 958"/>
                    <a:gd name="T7" fmla="*/ 544 h 671"/>
                    <a:gd name="T8" fmla="*/ 126 w 958"/>
                    <a:gd name="T9" fmla="*/ 670 h 671"/>
                    <a:gd name="T10" fmla="*/ 831 w 958"/>
                    <a:gd name="T11" fmla="*/ 670 h 671"/>
                    <a:gd name="T12" fmla="*/ 957 w 958"/>
                    <a:gd name="T13" fmla="*/ 544 h 671"/>
                    <a:gd name="T14" fmla="*/ 957 w 958"/>
                    <a:gd name="T15" fmla="*/ 126 h 671"/>
                    <a:gd name="T16" fmla="*/ 831 w 958"/>
                    <a:gd name="T17" fmla="*/ 0 h 671"/>
                    <a:gd name="T18" fmla="*/ 893 w 958"/>
                    <a:gd name="T19" fmla="*/ 544 h 671"/>
                    <a:gd name="T20" fmla="*/ 831 w 958"/>
                    <a:gd name="T21" fmla="*/ 608 h 671"/>
                    <a:gd name="T22" fmla="*/ 126 w 958"/>
                    <a:gd name="T23" fmla="*/ 608 h 671"/>
                    <a:gd name="T24" fmla="*/ 62 w 958"/>
                    <a:gd name="T25" fmla="*/ 544 h 671"/>
                    <a:gd name="T26" fmla="*/ 62 w 958"/>
                    <a:gd name="T27" fmla="*/ 126 h 671"/>
                    <a:gd name="T28" fmla="*/ 126 w 958"/>
                    <a:gd name="T29" fmla="*/ 62 h 671"/>
                    <a:gd name="T30" fmla="*/ 831 w 958"/>
                    <a:gd name="T31" fmla="*/ 62 h 671"/>
                    <a:gd name="T32" fmla="*/ 893 w 958"/>
                    <a:gd name="T33" fmla="*/ 126 h 671"/>
                    <a:gd name="T34" fmla="*/ 893 w 958"/>
                    <a:gd name="T35" fmla="*/ 544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8" h="671">
                      <a:moveTo>
                        <a:pt x="831" y="0"/>
                      </a:moveTo>
                      <a:lnTo>
                        <a:pt x="126" y="0"/>
                      </a:lnTo>
                      <a:cubicBezTo>
                        <a:pt x="55" y="0"/>
                        <a:pt x="0" y="56"/>
                        <a:pt x="0" y="126"/>
                      </a:cubicBezTo>
                      <a:lnTo>
                        <a:pt x="0" y="544"/>
                      </a:lnTo>
                      <a:cubicBezTo>
                        <a:pt x="0" y="614"/>
                        <a:pt x="55" y="670"/>
                        <a:pt x="126" y="670"/>
                      </a:cubicBezTo>
                      <a:lnTo>
                        <a:pt x="831" y="670"/>
                      </a:lnTo>
                      <a:cubicBezTo>
                        <a:pt x="899" y="670"/>
                        <a:pt x="957" y="614"/>
                        <a:pt x="957" y="544"/>
                      </a:cubicBezTo>
                      <a:lnTo>
                        <a:pt x="957" y="126"/>
                      </a:lnTo>
                      <a:cubicBezTo>
                        <a:pt x="957" y="56"/>
                        <a:pt x="899" y="0"/>
                        <a:pt x="831" y="0"/>
                      </a:cubicBezTo>
                      <a:close/>
                      <a:moveTo>
                        <a:pt x="893" y="544"/>
                      </a:moveTo>
                      <a:cubicBezTo>
                        <a:pt x="893" y="579"/>
                        <a:pt x="864" y="608"/>
                        <a:pt x="831" y="608"/>
                      </a:cubicBezTo>
                      <a:lnTo>
                        <a:pt x="126" y="608"/>
                      </a:lnTo>
                      <a:cubicBezTo>
                        <a:pt x="90" y="608"/>
                        <a:pt x="62" y="579"/>
                        <a:pt x="62" y="544"/>
                      </a:cubicBezTo>
                      <a:lnTo>
                        <a:pt x="62" y="126"/>
                      </a:lnTo>
                      <a:cubicBezTo>
                        <a:pt x="62" y="91"/>
                        <a:pt x="90" y="62"/>
                        <a:pt x="126" y="62"/>
                      </a:cubicBezTo>
                      <a:lnTo>
                        <a:pt x="831" y="62"/>
                      </a:lnTo>
                      <a:cubicBezTo>
                        <a:pt x="864" y="62"/>
                        <a:pt x="893" y="91"/>
                        <a:pt x="893" y="126"/>
                      </a:cubicBezTo>
                      <a:lnTo>
                        <a:pt x="893" y="54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grpSp>
      <p:grpSp>
        <p:nvGrpSpPr>
          <p:cNvPr id="6" name="Group 5">
            <a:extLst>
              <a:ext uri="{FF2B5EF4-FFF2-40B4-BE49-F238E27FC236}">
                <a16:creationId xmlns:a16="http://schemas.microsoft.com/office/drawing/2014/main" id="{B7DD968A-F5C6-02F3-30D7-00B154F2830C}"/>
              </a:ext>
            </a:extLst>
          </p:cNvPr>
          <p:cNvGrpSpPr/>
          <p:nvPr/>
        </p:nvGrpSpPr>
        <p:grpSpPr>
          <a:xfrm>
            <a:off x="6451554" y="3693825"/>
            <a:ext cx="2851162" cy="441096"/>
            <a:chOff x="6433754" y="3747998"/>
            <a:chExt cx="2851162" cy="441096"/>
          </a:xfrm>
        </p:grpSpPr>
        <p:sp>
          <p:nvSpPr>
            <p:cNvPr id="53" name="Rectangle 52"/>
            <p:cNvSpPr/>
            <p:nvPr/>
          </p:nvSpPr>
          <p:spPr>
            <a:xfrm>
              <a:off x="6482241" y="3771784"/>
              <a:ext cx="2802675" cy="308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ctr" anchorCtr="0"/>
            <a:lstStyle/>
            <a:p>
              <a:pPr algn="ctr">
                <a:lnSpc>
                  <a:spcPct val="110000"/>
                </a:lnSpc>
              </a:pPr>
              <a:r>
                <a:rPr lang="en-AU" sz="1200" b="1" dirty="0">
                  <a:solidFill>
                    <a:schemeClr val="accent3">
                      <a:lumMod val="75000"/>
                    </a:schemeClr>
                  </a:solidFill>
                  <a:ea typeface="Calibri" charset="0"/>
                  <a:cs typeface="Calibri" charset="0"/>
                </a:rPr>
                <a:t>Adopt New Technologies</a:t>
              </a:r>
            </a:p>
          </p:txBody>
        </p:sp>
        <p:grpSp>
          <p:nvGrpSpPr>
            <p:cNvPr id="156" name="Group 155" title="Network Symbol"/>
            <p:cNvGrpSpPr/>
            <p:nvPr/>
          </p:nvGrpSpPr>
          <p:grpSpPr>
            <a:xfrm>
              <a:off x="6433754" y="3747998"/>
              <a:ext cx="442119" cy="441096"/>
              <a:chOff x="1406" y="3756908"/>
              <a:chExt cx="294290" cy="294290"/>
            </a:xfrm>
          </p:grpSpPr>
          <p:sp>
            <p:nvSpPr>
              <p:cNvPr id="157" name="Rectangle 156"/>
              <p:cNvSpPr/>
              <p:nvPr/>
            </p:nvSpPr>
            <p:spPr>
              <a:xfrm>
                <a:off x="1406" y="3756908"/>
                <a:ext cx="294290" cy="2942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158" name="Group 157"/>
              <p:cNvGrpSpPr/>
              <p:nvPr/>
            </p:nvGrpSpPr>
            <p:grpSpPr>
              <a:xfrm>
                <a:off x="64796" y="3810934"/>
                <a:ext cx="167512" cy="192068"/>
                <a:chOff x="1909763" y="709613"/>
                <a:chExt cx="447675" cy="525462"/>
              </a:xfrm>
              <a:solidFill>
                <a:schemeClr val="bg1"/>
              </a:solidFill>
            </p:grpSpPr>
            <p:sp>
              <p:nvSpPr>
                <p:cNvPr id="159" name="Freeform 1"/>
                <p:cNvSpPr>
                  <a:spLocks noChangeArrowheads="1"/>
                </p:cNvSpPr>
                <p:nvPr/>
              </p:nvSpPr>
              <p:spPr bwMode="auto">
                <a:xfrm>
                  <a:off x="2300288" y="965200"/>
                  <a:ext cx="57150" cy="57150"/>
                </a:xfrm>
                <a:custGeom>
                  <a:avLst/>
                  <a:gdLst>
                    <a:gd name="T0" fmla="*/ 158 w 159"/>
                    <a:gd name="T1" fmla="*/ 77 h 157"/>
                    <a:gd name="T2" fmla="*/ 147 w 159"/>
                    <a:gd name="T3" fmla="*/ 117 h 157"/>
                    <a:gd name="T4" fmla="*/ 119 w 159"/>
                    <a:gd name="T5" fmla="*/ 145 h 157"/>
                    <a:gd name="T6" fmla="*/ 79 w 159"/>
                    <a:gd name="T7" fmla="*/ 156 h 157"/>
                    <a:gd name="T8" fmla="*/ 40 w 159"/>
                    <a:gd name="T9" fmla="*/ 145 h 157"/>
                    <a:gd name="T10" fmla="*/ 11 w 159"/>
                    <a:gd name="T11" fmla="*/ 117 h 157"/>
                    <a:gd name="T12" fmla="*/ 0 w 159"/>
                    <a:gd name="T13" fmla="*/ 77 h 157"/>
                    <a:gd name="T14" fmla="*/ 11 w 159"/>
                    <a:gd name="T15" fmla="*/ 39 h 157"/>
                    <a:gd name="T16" fmla="*/ 40 w 159"/>
                    <a:gd name="T17" fmla="*/ 9 h 157"/>
                    <a:gd name="T18" fmla="*/ 79 w 159"/>
                    <a:gd name="T19" fmla="*/ 0 h 157"/>
                    <a:gd name="T20" fmla="*/ 119 w 159"/>
                    <a:gd name="T21" fmla="*/ 9 h 157"/>
                    <a:gd name="T22" fmla="*/ 147 w 159"/>
                    <a:gd name="T23" fmla="*/ 39 h 157"/>
                    <a:gd name="T24" fmla="*/ 158 w 159"/>
                    <a:gd name="T25" fmla="*/ 7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7">
                      <a:moveTo>
                        <a:pt x="158" y="77"/>
                      </a:moveTo>
                      <a:cubicBezTo>
                        <a:pt x="158" y="92"/>
                        <a:pt x="154" y="104"/>
                        <a:pt x="147" y="117"/>
                      </a:cubicBezTo>
                      <a:cubicBezTo>
                        <a:pt x="141" y="129"/>
                        <a:pt x="131" y="139"/>
                        <a:pt x="119" y="145"/>
                      </a:cubicBezTo>
                      <a:cubicBezTo>
                        <a:pt x="106" y="152"/>
                        <a:pt x="93" y="156"/>
                        <a:pt x="79" y="156"/>
                      </a:cubicBezTo>
                      <a:cubicBezTo>
                        <a:pt x="65" y="156"/>
                        <a:pt x="53" y="152"/>
                        <a:pt x="40" y="145"/>
                      </a:cubicBezTo>
                      <a:cubicBezTo>
                        <a:pt x="27" y="139"/>
                        <a:pt x="18" y="130"/>
                        <a:pt x="11" y="117"/>
                      </a:cubicBezTo>
                      <a:cubicBezTo>
                        <a:pt x="4" y="104"/>
                        <a:pt x="0" y="92"/>
                        <a:pt x="0" y="77"/>
                      </a:cubicBezTo>
                      <a:cubicBezTo>
                        <a:pt x="0" y="63"/>
                        <a:pt x="4" y="52"/>
                        <a:pt x="11" y="39"/>
                      </a:cubicBezTo>
                      <a:cubicBezTo>
                        <a:pt x="18" y="26"/>
                        <a:pt x="27" y="16"/>
                        <a:pt x="40" y="9"/>
                      </a:cubicBezTo>
                      <a:cubicBezTo>
                        <a:pt x="53" y="2"/>
                        <a:pt x="64" y="0"/>
                        <a:pt x="79" y="0"/>
                      </a:cubicBezTo>
                      <a:cubicBezTo>
                        <a:pt x="93" y="0"/>
                        <a:pt x="106" y="2"/>
                        <a:pt x="119" y="9"/>
                      </a:cubicBezTo>
                      <a:cubicBezTo>
                        <a:pt x="131" y="16"/>
                        <a:pt x="141" y="26"/>
                        <a:pt x="147" y="39"/>
                      </a:cubicBezTo>
                      <a:cubicBezTo>
                        <a:pt x="154" y="52"/>
                        <a:pt x="158" y="63"/>
                        <a:pt x="158" y="7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0" name="Freeform 2"/>
                <p:cNvSpPr>
                  <a:spLocks noChangeArrowheads="1"/>
                </p:cNvSpPr>
                <p:nvPr/>
              </p:nvSpPr>
              <p:spPr bwMode="auto">
                <a:xfrm>
                  <a:off x="2300288" y="793750"/>
                  <a:ext cx="57150" cy="57150"/>
                </a:xfrm>
                <a:custGeom>
                  <a:avLst/>
                  <a:gdLst>
                    <a:gd name="T0" fmla="*/ 158 w 159"/>
                    <a:gd name="T1" fmla="*/ 79 h 159"/>
                    <a:gd name="T2" fmla="*/ 147 w 159"/>
                    <a:gd name="T3" fmla="*/ 118 h 159"/>
                    <a:gd name="T4" fmla="*/ 119 w 159"/>
                    <a:gd name="T5" fmla="*/ 147 h 159"/>
                    <a:gd name="T6" fmla="*/ 79 w 159"/>
                    <a:gd name="T7" fmla="*/ 158 h 159"/>
                    <a:gd name="T8" fmla="*/ 40 w 159"/>
                    <a:gd name="T9" fmla="*/ 147 h 159"/>
                    <a:gd name="T10" fmla="*/ 11 w 159"/>
                    <a:gd name="T11" fmla="*/ 118 h 159"/>
                    <a:gd name="T12" fmla="*/ 0 w 159"/>
                    <a:gd name="T13" fmla="*/ 79 h 159"/>
                    <a:gd name="T14" fmla="*/ 11 w 159"/>
                    <a:gd name="T15" fmla="*/ 39 h 159"/>
                    <a:gd name="T16" fmla="*/ 40 w 159"/>
                    <a:gd name="T17" fmla="*/ 11 h 159"/>
                    <a:gd name="T18" fmla="*/ 79 w 159"/>
                    <a:gd name="T19" fmla="*/ 0 h 159"/>
                    <a:gd name="T20" fmla="*/ 119 w 159"/>
                    <a:gd name="T21" fmla="*/ 11 h 159"/>
                    <a:gd name="T22" fmla="*/ 147 w 159"/>
                    <a:gd name="T23" fmla="*/ 39 h 159"/>
                    <a:gd name="T24" fmla="*/ 158 w 159"/>
                    <a:gd name="T25"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58" y="79"/>
                      </a:moveTo>
                      <a:cubicBezTo>
                        <a:pt x="158" y="92"/>
                        <a:pt x="154" y="105"/>
                        <a:pt x="147" y="118"/>
                      </a:cubicBezTo>
                      <a:cubicBezTo>
                        <a:pt x="141" y="131"/>
                        <a:pt x="131" y="140"/>
                        <a:pt x="119" y="147"/>
                      </a:cubicBezTo>
                      <a:cubicBezTo>
                        <a:pt x="106" y="154"/>
                        <a:pt x="93" y="158"/>
                        <a:pt x="79" y="158"/>
                      </a:cubicBezTo>
                      <a:cubicBezTo>
                        <a:pt x="65" y="158"/>
                        <a:pt x="53" y="154"/>
                        <a:pt x="40" y="147"/>
                      </a:cubicBezTo>
                      <a:cubicBezTo>
                        <a:pt x="27" y="140"/>
                        <a:pt x="18" y="131"/>
                        <a:pt x="11" y="118"/>
                      </a:cubicBezTo>
                      <a:cubicBezTo>
                        <a:pt x="4" y="105"/>
                        <a:pt x="0" y="93"/>
                        <a:pt x="0" y="79"/>
                      </a:cubicBezTo>
                      <a:cubicBezTo>
                        <a:pt x="0" y="64"/>
                        <a:pt x="4" y="52"/>
                        <a:pt x="11" y="39"/>
                      </a:cubicBezTo>
                      <a:cubicBezTo>
                        <a:pt x="18" y="26"/>
                        <a:pt x="27" y="17"/>
                        <a:pt x="40" y="11"/>
                      </a:cubicBezTo>
                      <a:cubicBezTo>
                        <a:pt x="53" y="4"/>
                        <a:pt x="64" y="0"/>
                        <a:pt x="79" y="0"/>
                      </a:cubicBezTo>
                      <a:cubicBezTo>
                        <a:pt x="93" y="0"/>
                        <a:pt x="106" y="4"/>
                        <a:pt x="119" y="11"/>
                      </a:cubicBezTo>
                      <a:cubicBezTo>
                        <a:pt x="131" y="17"/>
                        <a:pt x="141" y="26"/>
                        <a:pt x="147" y="39"/>
                      </a:cubicBezTo>
                      <a:cubicBezTo>
                        <a:pt x="154" y="52"/>
                        <a:pt x="158" y="64"/>
                        <a:pt x="158" y="7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1" name="Freeform 3"/>
                <p:cNvSpPr>
                  <a:spLocks noChangeArrowheads="1"/>
                </p:cNvSpPr>
                <p:nvPr/>
              </p:nvSpPr>
              <p:spPr bwMode="auto">
                <a:xfrm>
                  <a:off x="2300288" y="1135063"/>
                  <a:ext cx="57150" cy="57150"/>
                </a:xfrm>
                <a:custGeom>
                  <a:avLst/>
                  <a:gdLst>
                    <a:gd name="T0" fmla="*/ 158 w 159"/>
                    <a:gd name="T1" fmla="*/ 79 h 159"/>
                    <a:gd name="T2" fmla="*/ 147 w 159"/>
                    <a:gd name="T3" fmla="*/ 118 h 159"/>
                    <a:gd name="T4" fmla="*/ 119 w 159"/>
                    <a:gd name="T5" fmla="*/ 147 h 159"/>
                    <a:gd name="T6" fmla="*/ 79 w 159"/>
                    <a:gd name="T7" fmla="*/ 158 h 159"/>
                    <a:gd name="T8" fmla="*/ 40 w 159"/>
                    <a:gd name="T9" fmla="*/ 147 h 159"/>
                    <a:gd name="T10" fmla="*/ 11 w 159"/>
                    <a:gd name="T11" fmla="*/ 118 h 159"/>
                    <a:gd name="T12" fmla="*/ 0 w 159"/>
                    <a:gd name="T13" fmla="*/ 79 h 159"/>
                    <a:gd name="T14" fmla="*/ 11 w 159"/>
                    <a:gd name="T15" fmla="*/ 40 h 159"/>
                    <a:gd name="T16" fmla="*/ 40 w 159"/>
                    <a:gd name="T17" fmla="*/ 11 h 159"/>
                    <a:gd name="T18" fmla="*/ 79 w 159"/>
                    <a:gd name="T19" fmla="*/ 0 h 159"/>
                    <a:gd name="T20" fmla="*/ 119 w 159"/>
                    <a:gd name="T21" fmla="*/ 11 h 159"/>
                    <a:gd name="T22" fmla="*/ 147 w 159"/>
                    <a:gd name="T23" fmla="*/ 40 h 159"/>
                    <a:gd name="T24" fmla="*/ 158 w 159"/>
                    <a:gd name="T25"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58" y="79"/>
                      </a:moveTo>
                      <a:cubicBezTo>
                        <a:pt x="158" y="93"/>
                        <a:pt x="154" y="106"/>
                        <a:pt x="147" y="118"/>
                      </a:cubicBezTo>
                      <a:cubicBezTo>
                        <a:pt x="141" y="131"/>
                        <a:pt x="131" y="140"/>
                        <a:pt x="119" y="147"/>
                      </a:cubicBezTo>
                      <a:cubicBezTo>
                        <a:pt x="106" y="155"/>
                        <a:pt x="93" y="158"/>
                        <a:pt x="79" y="158"/>
                      </a:cubicBezTo>
                      <a:cubicBezTo>
                        <a:pt x="65" y="158"/>
                        <a:pt x="53" y="155"/>
                        <a:pt x="40" y="147"/>
                      </a:cubicBezTo>
                      <a:cubicBezTo>
                        <a:pt x="27" y="140"/>
                        <a:pt x="18" y="131"/>
                        <a:pt x="11" y="118"/>
                      </a:cubicBezTo>
                      <a:cubicBezTo>
                        <a:pt x="4" y="106"/>
                        <a:pt x="0" y="93"/>
                        <a:pt x="0" y="79"/>
                      </a:cubicBezTo>
                      <a:cubicBezTo>
                        <a:pt x="0" y="65"/>
                        <a:pt x="4" y="52"/>
                        <a:pt x="11" y="40"/>
                      </a:cubicBezTo>
                      <a:cubicBezTo>
                        <a:pt x="18" y="27"/>
                        <a:pt x="27" y="18"/>
                        <a:pt x="40" y="11"/>
                      </a:cubicBezTo>
                      <a:cubicBezTo>
                        <a:pt x="53" y="3"/>
                        <a:pt x="64" y="0"/>
                        <a:pt x="79" y="0"/>
                      </a:cubicBezTo>
                      <a:cubicBezTo>
                        <a:pt x="93" y="0"/>
                        <a:pt x="106" y="3"/>
                        <a:pt x="119" y="11"/>
                      </a:cubicBezTo>
                      <a:cubicBezTo>
                        <a:pt x="131" y="18"/>
                        <a:pt x="141" y="27"/>
                        <a:pt x="147" y="40"/>
                      </a:cubicBezTo>
                      <a:cubicBezTo>
                        <a:pt x="154" y="52"/>
                        <a:pt x="158" y="64"/>
                        <a:pt x="158" y="7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2" name="Freeform 4"/>
                <p:cNvSpPr>
                  <a:spLocks noChangeArrowheads="1"/>
                </p:cNvSpPr>
                <p:nvPr/>
              </p:nvSpPr>
              <p:spPr bwMode="auto">
                <a:xfrm>
                  <a:off x="2163763" y="809625"/>
                  <a:ext cx="107950" cy="368300"/>
                </a:xfrm>
                <a:custGeom>
                  <a:avLst/>
                  <a:gdLst>
                    <a:gd name="T0" fmla="*/ 263 w 302"/>
                    <a:gd name="T1" fmla="*/ 549 h 1023"/>
                    <a:gd name="T2" fmla="*/ 301 w 302"/>
                    <a:gd name="T3" fmla="*/ 511 h 1023"/>
                    <a:gd name="T4" fmla="*/ 263 w 302"/>
                    <a:gd name="T5" fmla="*/ 473 h 1023"/>
                    <a:gd name="T6" fmla="*/ 184 w 302"/>
                    <a:gd name="T7" fmla="*/ 473 h 1023"/>
                    <a:gd name="T8" fmla="*/ 184 w 302"/>
                    <a:gd name="T9" fmla="*/ 76 h 1023"/>
                    <a:gd name="T10" fmla="*/ 261 w 302"/>
                    <a:gd name="T11" fmla="*/ 76 h 1023"/>
                    <a:gd name="T12" fmla="*/ 299 w 302"/>
                    <a:gd name="T13" fmla="*/ 38 h 1023"/>
                    <a:gd name="T14" fmla="*/ 261 w 302"/>
                    <a:gd name="T15" fmla="*/ 0 h 1023"/>
                    <a:gd name="T16" fmla="*/ 148 w 302"/>
                    <a:gd name="T17" fmla="*/ 0 h 1023"/>
                    <a:gd name="T18" fmla="*/ 116 w 302"/>
                    <a:gd name="T19" fmla="*/ 17 h 1023"/>
                    <a:gd name="T20" fmla="*/ 110 w 302"/>
                    <a:gd name="T21" fmla="*/ 39 h 1023"/>
                    <a:gd name="T22" fmla="*/ 110 w 302"/>
                    <a:gd name="T23" fmla="*/ 473 h 1023"/>
                    <a:gd name="T24" fmla="*/ 38 w 302"/>
                    <a:gd name="T25" fmla="*/ 473 h 1023"/>
                    <a:gd name="T26" fmla="*/ 0 w 302"/>
                    <a:gd name="T27" fmla="*/ 511 h 1023"/>
                    <a:gd name="T28" fmla="*/ 38 w 302"/>
                    <a:gd name="T29" fmla="*/ 549 h 1023"/>
                    <a:gd name="T30" fmla="*/ 110 w 302"/>
                    <a:gd name="T31" fmla="*/ 549 h 1023"/>
                    <a:gd name="T32" fmla="*/ 110 w 302"/>
                    <a:gd name="T33" fmla="*/ 983 h 1023"/>
                    <a:gd name="T34" fmla="*/ 113 w 302"/>
                    <a:gd name="T35" fmla="*/ 1000 h 1023"/>
                    <a:gd name="T36" fmla="*/ 148 w 302"/>
                    <a:gd name="T37" fmla="*/ 1022 h 1023"/>
                    <a:gd name="T38" fmla="*/ 261 w 302"/>
                    <a:gd name="T39" fmla="*/ 1022 h 1023"/>
                    <a:gd name="T40" fmla="*/ 299 w 302"/>
                    <a:gd name="T41" fmla="*/ 984 h 1023"/>
                    <a:gd name="T42" fmla="*/ 261 w 302"/>
                    <a:gd name="T43" fmla="*/ 948 h 1023"/>
                    <a:gd name="T44" fmla="*/ 184 w 302"/>
                    <a:gd name="T45" fmla="*/ 948 h 1023"/>
                    <a:gd name="T46" fmla="*/ 184 w 302"/>
                    <a:gd name="T47" fmla="*/ 549 h 1023"/>
                    <a:gd name="T48" fmla="*/ 263 w 302"/>
                    <a:gd name="T49" fmla="*/ 54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2" h="1023">
                      <a:moveTo>
                        <a:pt x="263" y="549"/>
                      </a:moveTo>
                      <a:cubicBezTo>
                        <a:pt x="284" y="549"/>
                        <a:pt x="301" y="532"/>
                        <a:pt x="301" y="511"/>
                      </a:cubicBezTo>
                      <a:cubicBezTo>
                        <a:pt x="301" y="490"/>
                        <a:pt x="284" y="473"/>
                        <a:pt x="263" y="473"/>
                      </a:cubicBezTo>
                      <a:lnTo>
                        <a:pt x="184" y="473"/>
                      </a:lnTo>
                      <a:lnTo>
                        <a:pt x="184" y="76"/>
                      </a:lnTo>
                      <a:lnTo>
                        <a:pt x="261" y="76"/>
                      </a:lnTo>
                      <a:cubicBezTo>
                        <a:pt x="283" y="76"/>
                        <a:pt x="299" y="58"/>
                        <a:pt x="299" y="38"/>
                      </a:cubicBezTo>
                      <a:cubicBezTo>
                        <a:pt x="299" y="17"/>
                        <a:pt x="283" y="0"/>
                        <a:pt x="261" y="0"/>
                      </a:cubicBezTo>
                      <a:lnTo>
                        <a:pt x="148" y="0"/>
                      </a:lnTo>
                      <a:cubicBezTo>
                        <a:pt x="134" y="0"/>
                        <a:pt x="123" y="7"/>
                        <a:pt x="116" y="17"/>
                      </a:cubicBezTo>
                      <a:cubicBezTo>
                        <a:pt x="113" y="23"/>
                        <a:pt x="110" y="30"/>
                        <a:pt x="110" y="39"/>
                      </a:cubicBezTo>
                      <a:lnTo>
                        <a:pt x="110" y="473"/>
                      </a:lnTo>
                      <a:lnTo>
                        <a:pt x="38" y="473"/>
                      </a:lnTo>
                      <a:cubicBezTo>
                        <a:pt x="17" y="473"/>
                        <a:pt x="0" y="490"/>
                        <a:pt x="0" y="511"/>
                      </a:cubicBezTo>
                      <a:cubicBezTo>
                        <a:pt x="0" y="532"/>
                        <a:pt x="17" y="549"/>
                        <a:pt x="38" y="549"/>
                      </a:cubicBezTo>
                      <a:lnTo>
                        <a:pt x="110" y="549"/>
                      </a:lnTo>
                      <a:lnTo>
                        <a:pt x="110" y="983"/>
                      </a:lnTo>
                      <a:cubicBezTo>
                        <a:pt x="110" y="989"/>
                        <a:pt x="111" y="995"/>
                        <a:pt x="113" y="1000"/>
                      </a:cubicBezTo>
                      <a:cubicBezTo>
                        <a:pt x="119" y="1013"/>
                        <a:pt x="132" y="1022"/>
                        <a:pt x="148" y="1022"/>
                      </a:cubicBezTo>
                      <a:lnTo>
                        <a:pt x="261" y="1022"/>
                      </a:lnTo>
                      <a:cubicBezTo>
                        <a:pt x="283" y="1022"/>
                        <a:pt x="299" y="1005"/>
                        <a:pt x="299" y="984"/>
                      </a:cubicBezTo>
                      <a:cubicBezTo>
                        <a:pt x="299" y="964"/>
                        <a:pt x="283" y="948"/>
                        <a:pt x="261" y="948"/>
                      </a:cubicBezTo>
                      <a:lnTo>
                        <a:pt x="184" y="948"/>
                      </a:lnTo>
                      <a:lnTo>
                        <a:pt x="184" y="549"/>
                      </a:lnTo>
                      <a:lnTo>
                        <a:pt x="263" y="54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3" name="Freeform 5"/>
                <p:cNvSpPr>
                  <a:spLocks noChangeArrowheads="1"/>
                </p:cNvSpPr>
                <p:nvPr/>
              </p:nvSpPr>
              <p:spPr bwMode="auto">
                <a:xfrm>
                  <a:off x="1976438" y="835025"/>
                  <a:ext cx="31750" cy="26988"/>
                </a:xfrm>
                <a:custGeom>
                  <a:avLst/>
                  <a:gdLst>
                    <a:gd name="T0" fmla="*/ 42 w 87"/>
                    <a:gd name="T1" fmla="*/ 74 h 75"/>
                    <a:gd name="T2" fmla="*/ 0 w 87"/>
                    <a:gd name="T3" fmla="*/ 74 h 75"/>
                    <a:gd name="T4" fmla="*/ 0 w 87"/>
                    <a:gd name="T5" fmla="*/ 0 h 75"/>
                    <a:gd name="T6" fmla="*/ 86 w 87"/>
                    <a:gd name="T7" fmla="*/ 0 h 75"/>
                    <a:gd name="T8" fmla="*/ 86 w 87"/>
                    <a:gd name="T9" fmla="*/ 74 h 75"/>
                    <a:gd name="T10" fmla="*/ 42 w 87"/>
                    <a:gd name="T11" fmla="*/ 74 h 75"/>
                  </a:gdLst>
                  <a:ahLst/>
                  <a:cxnLst>
                    <a:cxn ang="0">
                      <a:pos x="T0" y="T1"/>
                    </a:cxn>
                    <a:cxn ang="0">
                      <a:pos x="T2" y="T3"/>
                    </a:cxn>
                    <a:cxn ang="0">
                      <a:pos x="T4" y="T5"/>
                    </a:cxn>
                    <a:cxn ang="0">
                      <a:pos x="T6" y="T7"/>
                    </a:cxn>
                    <a:cxn ang="0">
                      <a:pos x="T8" y="T9"/>
                    </a:cxn>
                    <a:cxn ang="0">
                      <a:pos x="T10" y="T11"/>
                    </a:cxn>
                  </a:cxnLst>
                  <a:rect l="0" t="0" r="r" b="b"/>
                  <a:pathLst>
                    <a:path w="87" h="75">
                      <a:moveTo>
                        <a:pt x="42" y="74"/>
                      </a:moveTo>
                      <a:lnTo>
                        <a:pt x="0" y="74"/>
                      </a:lnTo>
                      <a:lnTo>
                        <a:pt x="0" y="0"/>
                      </a:lnTo>
                      <a:lnTo>
                        <a:pt x="86" y="0"/>
                      </a:lnTo>
                      <a:lnTo>
                        <a:pt x="86" y="74"/>
                      </a:lnTo>
                      <a:lnTo>
                        <a:pt x="42" y="7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4" name="Freeform 6"/>
                <p:cNvSpPr>
                  <a:spLocks noChangeArrowheads="1"/>
                </p:cNvSpPr>
                <p:nvPr/>
              </p:nvSpPr>
              <p:spPr bwMode="auto">
                <a:xfrm>
                  <a:off x="2033588" y="835025"/>
                  <a:ext cx="31750" cy="26988"/>
                </a:xfrm>
                <a:custGeom>
                  <a:avLst/>
                  <a:gdLst>
                    <a:gd name="T0" fmla="*/ 42 w 86"/>
                    <a:gd name="T1" fmla="*/ 74 h 75"/>
                    <a:gd name="T2" fmla="*/ 0 w 86"/>
                    <a:gd name="T3" fmla="*/ 74 h 75"/>
                    <a:gd name="T4" fmla="*/ 0 w 86"/>
                    <a:gd name="T5" fmla="*/ 0 h 75"/>
                    <a:gd name="T6" fmla="*/ 85 w 86"/>
                    <a:gd name="T7" fmla="*/ 0 h 75"/>
                    <a:gd name="T8" fmla="*/ 85 w 86"/>
                    <a:gd name="T9" fmla="*/ 74 h 75"/>
                    <a:gd name="T10" fmla="*/ 42 w 86"/>
                    <a:gd name="T11" fmla="*/ 74 h 75"/>
                  </a:gdLst>
                  <a:ahLst/>
                  <a:cxnLst>
                    <a:cxn ang="0">
                      <a:pos x="T0" y="T1"/>
                    </a:cxn>
                    <a:cxn ang="0">
                      <a:pos x="T2" y="T3"/>
                    </a:cxn>
                    <a:cxn ang="0">
                      <a:pos x="T4" y="T5"/>
                    </a:cxn>
                    <a:cxn ang="0">
                      <a:pos x="T6" y="T7"/>
                    </a:cxn>
                    <a:cxn ang="0">
                      <a:pos x="T8" y="T9"/>
                    </a:cxn>
                    <a:cxn ang="0">
                      <a:pos x="T10" y="T11"/>
                    </a:cxn>
                  </a:cxnLst>
                  <a:rect l="0" t="0" r="r" b="b"/>
                  <a:pathLst>
                    <a:path w="86" h="75">
                      <a:moveTo>
                        <a:pt x="42" y="74"/>
                      </a:moveTo>
                      <a:lnTo>
                        <a:pt x="0" y="74"/>
                      </a:lnTo>
                      <a:lnTo>
                        <a:pt x="0" y="0"/>
                      </a:lnTo>
                      <a:lnTo>
                        <a:pt x="85" y="0"/>
                      </a:lnTo>
                      <a:lnTo>
                        <a:pt x="85" y="74"/>
                      </a:lnTo>
                      <a:lnTo>
                        <a:pt x="42" y="7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5" name="Freeform 7"/>
                <p:cNvSpPr>
                  <a:spLocks noChangeArrowheads="1"/>
                </p:cNvSpPr>
                <p:nvPr/>
              </p:nvSpPr>
              <p:spPr bwMode="auto">
                <a:xfrm>
                  <a:off x="1976438" y="892175"/>
                  <a:ext cx="31750" cy="26988"/>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6" name="Freeform 8"/>
                <p:cNvSpPr>
                  <a:spLocks noChangeArrowheads="1"/>
                </p:cNvSpPr>
                <p:nvPr/>
              </p:nvSpPr>
              <p:spPr bwMode="auto">
                <a:xfrm>
                  <a:off x="2033588" y="892175"/>
                  <a:ext cx="31750" cy="26988"/>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7" name="Freeform 9"/>
                <p:cNvSpPr>
                  <a:spLocks noChangeArrowheads="1"/>
                </p:cNvSpPr>
                <p:nvPr/>
              </p:nvSpPr>
              <p:spPr bwMode="auto">
                <a:xfrm>
                  <a:off x="1976438" y="949325"/>
                  <a:ext cx="31750" cy="26988"/>
                </a:xfrm>
                <a:custGeom>
                  <a:avLst/>
                  <a:gdLst>
                    <a:gd name="T0" fmla="*/ 42 w 87"/>
                    <a:gd name="T1" fmla="*/ 76 h 77"/>
                    <a:gd name="T2" fmla="*/ 0 w 87"/>
                    <a:gd name="T3" fmla="*/ 76 h 77"/>
                    <a:gd name="T4" fmla="*/ 0 w 87"/>
                    <a:gd name="T5" fmla="*/ 0 h 77"/>
                    <a:gd name="T6" fmla="*/ 86 w 87"/>
                    <a:gd name="T7" fmla="*/ 0 h 77"/>
                    <a:gd name="T8" fmla="*/ 86 w 87"/>
                    <a:gd name="T9" fmla="*/ 76 h 77"/>
                    <a:gd name="T10" fmla="*/ 42 w 87"/>
                    <a:gd name="T11" fmla="*/ 76 h 77"/>
                  </a:gdLst>
                  <a:ahLst/>
                  <a:cxnLst>
                    <a:cxn ang="0">
                      <a:pos x="T0" y="T1"/>
                    </a:cxn>
                    <a:cxn ang="0">
                      <a:pos x="T2" y="T3"/>
                    </a:cxn>
                    <a:cxn ang="0">
                      <a:pos x="T4" y="T5"/>
                    </a:cxn>
                    <a:cxn ang="0">
                      <a:pos x="T6" y="T7"/>
                    </a:cxn>
                    <a:cxn ang="0">
                      <a:pos x="T8" y="T9"/>
                    </a:cxn>
                    <a:cxn ang="0">
                      <a:pos x="T10" y="T11"/>
                    </a:cxn>
                  </a:cxnLst>
                  <a:rect l="0" t="0" r="r" b="b"/>
                  <a:pathLst>
                    <a:path w="87" h="77">
                      <a:moveTo>
                        <a:pt x="42" y="76"/>
                      </a:moveTo>
                      <a:lnTo>
                        <a:pt x="0" y="76"/>
                      </a:lnTo>
                      <a:lnTo>
                        <a:pt x="0" y="0"/>
                      </a:lnTo>
                      <a:lnTo>
                        <a:pt x="86" y="0"/>
                      </a:lnTo>
                      <a:lnTo>
                        <a:pt x="86"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8" name="Freeform 10"/>
                <p:cNvSpPr>
                  <a:spLocks noChangeArrowheads="1"/>
                </p:cNvSpPr>
                <p:nvPr/>
              </p:nvSpPr>
              <p:spPr bwMode="auto">
                <a:xfrm>
                  <a:off x="2033588" y="949325"/>
                  <a:ext cx="31750" cy="26988"/>
                </a:xfrm>
                <a:custGeom>
                  <a:avLst/>
                  <a:gdLst>
                    <a:gd name="T0" fmla="*/ 42 w 86"/>
                    <a:gd name="T1" fmla="*/ 76 h 77"/>
                    <a:gd name="T2" fmla="*/ 0 w 86"/>
                    <a:gd name="T3" fmla="*/ 76 h 77"/>
                    <a:gd name="T4" fmla="*/ 0 w 86"/>
                    <a:gd name="T5" fmla="*/ 0 h 77"/>
                    <a:gd name="T6" fmla="*/ 85 w 86"/>
                    <a:gd name="T7" fmla="*/ 0 h 77"/>
                    <a:gd name="T8" fmla="*/ 85 w 86"/>
                    <a:gd name="T9" fmla="*/ 76 h 77"/>
                    <a:gd name="T10" fmla="*/ 42 w 86"/>
                    <a:gd name="T11" fmla="*/ 76 h 77"/>
                  </a:gdLst>
                  <a:ahLst/>
                  <a:cxnLst>
                    <a:cxn ang="0">
                      <a:pos x="T0" y="T1"/>
                    </a:cxn>
                    <a:cxn ang="0">
                      <a:pos x="T2" y="T3"/>
                    </a:cxn>
                    <a:cxn ang="0">
                      <a:pos x="T4" y="T5"/>
                    </a:cxn>
                    <a:cxn ang="0">
                      <a:pos x="T6" y="T7"/>
                    </a:cxn>
                    <a:cxn ang="0">
                      <a:pos x="T8" y="T9"/>
                    </a:cxn>
                    <a:cxn ang="0">
                      <a:pos x="T10" y="T11"/>
                    </a:cxn>
                  </a:cxnLst>
                  <a:rect l="0" t="0" r="r" b="b"/>
                  <a:pathLst>
                    <a:path w="86" h="77">
                      <a:moveTo>
                        <a:pt x="42" y="76"/>
                      </a:moveTo>
                      <a:lnTo>
                        <a:pt x="0" y="76"/>
                      </a:lnTo>
                      <a:lnTo>
                        <a:pt x="0" y="0"/>
                      </a:lnTo>
                      <a:lnTo>
                        <a:pt x="85" y="0"/>
                      </a:lnTo>
                      <a:lnTo>
                        <a:pt x="85"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9" name="Freeform 11"/>
                <p:cNvSpPr>
                  <a:spLocks noChangeArrowheads="1"/>
                </p:cNvSpPr>
                <p:nvPr/>
              </p:nvSpPr>
              <p:spPr bwMode="auto">
                <a:xfrm>
                  <a:off x="1976438" y="1008063"/>
                  <a:ext cx="31750" cy="26987"/>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0" name="Freeform 12"/>
                <p:cNvSpPr>
                  <a:spLocks noChangeArrowheads="1"/>
                </p:cNvSpPr>
                <p:nvPr/>
              </p:nvSpPr>
              <p:spPr bwMode="auto">
                <a:xfrm>
                  <a:off x="2033588" y="1008063"/>
                  <a:ext cx="31750" cy="26987"/>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1" name="Freeform 13"/>
                <p:cNvSpPr>
                  <a:spLocks noChangeArrowheads="1"/>
                </p:cNvSpPr>
                <p:nvPr/>
              </p:nvSpPr>
              <p:spPr bwMode="auto">
                <a:xfrm>
                  <a:off x="1976438" y="1065213"/>
                  <a:ext cx="31750" cy="26987"/>
                </a:xfrm>
                <a:custGeom>
                  <a:avLst/>
                  <a:gdLst>
                    <a:gd name="T0" fmla="*/ 42 w 87"/>
                    <a:gd name="T1" fmla="*/ 76 h 77"/>
                    <a:gd name="T2" fmla="*/ 0 w 87"/>
                    <a:gd name="T3" fmla="*/ 76 h 77"/>
                    <a:gd name="T4" fmla="*/ 0 w 87"/>
                    <a:gd name="T5" fmla="*/ 0 h 77"/>
                    <a:gd name="T6" fmla="*/ 86 w 87"/>
                    <a:gd name="T7" fmla="*/ 0 h 77"/>
                    <a:gd name="T8" fmla="*/ 86 w 87"/>
                    <a:gd name="T9" fmla="*/ 76 h 77"/>
                    <a:gd name="T10" fmla="*/ 42 w 87"/>
                    <a:gd name="T11" fmla="*/ 76 h 77"/>
                  </a:gdLst>
                  <a:ahLst/>
                  <a:cxnLst>
                    <a:cxn ang="0">
                      <a:pos x="T0" y="T1"/>
                    </a:cxn>
                    <a:cxn ang="0">
                      <a:pos x="T2" y="T3"/>
                    </a:cxn>
                    <a:cxn ang="0">
                      <a:pos x="T4" y="T5"/>
                    </a:cxn>
                    <a:cxn ang="0">
                      <a:pos x="T6" y="T7"/>
                    </a:cxn>
                    <a:cxn ang="0">
                      <a:pos x="T8" y="T9"/>
                    </a:cxn>
                    <a:cxn ang="0">
                      <a:pos x="T10" y="T11"/>
                    </a:cxn>
                  </a:cxnLst>
                  <a:rect l="0" t="0" r="r" b="b"/>
                  <a:pathLst>
                    <a:path w="87" h="77">
                      <a:moveTo>
                        <a:pt x="42" y="76"/>
                      </a:moveTo>
                      <a:lnTo>
                        <a:pt x="0" y="76"/>
                      </a:lnTo>
                      <a:lnTo>
                        <a:pt x="0" y="0"/>
                      </a:lnTo>
                      <a:lnTo>
                        <a:pt x="86" y="0"/>
                      </a:lnTo>
                      <a:lnTo>
                        <a:pt x="86"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2" name="Freeform 14"/>
                <p:cNvSpPr>
                  <a:spLocks noChangeArrowheads="1"/>
                </p:cNvSpPr>
                <p:nvPr/>
              </p:nvSpPr>
              <p:spPr bwMode="auto">
                <a:xfrm>
                  <a:off x="2033588" y="1065213"/>
                  <a:ext cx="31750" cy="26987"/>
                </a:xfrm>
                <a:custGeom>
                  <a:avLst/>
                  <a:gdLst>
                    <a:gd name="T0" fmla="*/ 42 w 86"/>
                    <a:gd name="T1" fmla="*/ 76 h 77"/>
                    <a:gd name="T2" fmla="*/ 0 w 86"/>
                    <a:gd name="T3" fmla="*/ 76 h 77"/>
                    <a:gd name="T4" fmla="*/ 0 w 86"/>
                    <a:gd name="T5" fmla="*/ 0 h 77"/>
                    <a:gd name="T6" fmla="*/ 85 w 86"/>
                    <a:gd name="T7" fmla="*/ 0 h 77"/>
                    <a:gd name="T8" fmla="*/ 85 w 86"/>
                    <a:gd name="T9" fmla="*/ 76 h 77"/>
                    <a:gd name="T10" fmla="*/ 42 w 86"/>
                    <a:gd name="T11" fmla="*/ 76 h 77"/>
                  </a:gdLst>
                  <a:ahLst/>
                  <a:cxnLst>
                    <a:cxn ang="0">
                      <a:pos x="T0" y="T1"/>
                    </a:cxn>
                    <a:cxn ang="0">
                      <a:pos x="T2" y="T3"/>
                    </a:cxn>
                    <a:cxn ang="0">
                      <a:pos x="T4" y="T5"/>
                    </a:cxn>
                    <a:cxn ang="0">
                      <a:pos x="T6" y="T7"/>
                    </a:cxn>
                    <a:cxn ang="0">
                      <a:pos x="T8" y="T9"/>
                    </a:cxn>
                    <a:cxn ang="0">
                      <a:pos x="T10" y="T11"/>
                    </a:cxn>
                  </a:cxnLst>
                  <a:rect l="0" t="0" r="r" b="b"/>
                  <a:pathLst>
                    <a:path w="86" h="77">
                      <a:moveTo>
                        <a:pt x="42" y="76"/>
                      </a:moveTo>
                      <a:lnTo>
                        <a:pt x="0" y="76"/>
                      </a:lnTo>
                      <a:lnTo>
                        <a:pt x="0" y="0"/>
                      </a:lnTo>
                      <a:lnTo>
                        <a:pt x="85" y="0"/>
                      </a:lnTo>
                      <a:lnTo>
                        <a:pt x="85"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3" name="Freeform 15"/>
                <p:cNvSpPr>
                  <a:spLocks noChangeArrowheads="1"/>
                </p:cNvSpPr>
                <p:nvPr/>
              </p:nvSpPr>
              <p:spPr bwMode="auto">
                <a:xfrm>
                  <a:off x="1976438" y="1123950"/>
                  <a:ext cx="31750" cy="26988"/>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4" name="Freeform 16"/>
                <p:cNvSpPr>
                  <a:spLocks noChangeArrowheads="1"/>
                </p:cNvSpPr>
                <p:nvPr/>
              </p:nvSpPr>
              <p:spPr bwMode="auto">
                <a:xfrm>
                  <a:off x="2033588" y="1123950"/>
                  <a:ext cx="31750" cy="26988"/>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5" name="Freeform 17"/>
                <p:cNvSpPr>
                  <a:spLocks noChangeArrowheads="1"/>
                </p:cNvSpPr>
                <p:nvPr/>
              </p:nvSpPr>
              <p:spPr bwMode="auto">
                <a:xfrm>
                  <a:off x="2005013" y="1185863"/>
                  <a:ext cx="31750" cy="49212"/>
                </a:xfrm>
                <a:custGeom>
                  <a:avLst/>
                  <a:gdLst>
                    <a:gd name="T0" fmla="*/ 43 w 86"/>
                    <a:gd name="T1" fmla="*/ 136 h 137"/>
                    <a:gd name="T2" fmla="*/ 0 w 86"/>
                    <a:gd name="T3" fmla="*/ 136 h 137"/>
                    <a:gd name="T4" fmla="*/ 0 w 86"/>
                    <a:gd name="T5" fmla="*/ 0 h 137"/>
                    <a:gd name="T6" fmla="*/ 85 w 86"/>
                    <a:gd name="T7" fmla="*/ 0 h 137"/>
                    <a:gd name="T8" fmla="*/ 85 w 86"/>
                    <a:gd name="T9" fmla="*/ 136 h 137"/>
                    <a:gd name="T10" fmla="*/ 43 w 86"/>
                    <a:gd name="T11" fmla="*/ 136 h 137"/>
                  </a:gdLst>
                  <a:ahLst/>
                  <a:cxnLst>
                    <a:cxn ang="0">
                      <a:pos x="T0" y="T1"/>
                    </a:cxn>
                    <a:cxn ang="0">
                      <a:pos x="T2" y="T3"/>
                    </a:cxn>
                    <a:cxn ang="0">
                      <a:pos x="T4" y="T5"/>
                    </a:cxn>
                    <a:cxn ang="0">
                      <a:pos x="T6" y="T7"/>
                    </a:cxn>
                    <a:cxn ang="0">
                      <a:pos x="T8" y="T9"/>
                    </a:cxn>
                    <a:cxn ang="0">
                      <a:pos x="T10" y="T11"/>
                    </a:cxn>
                  </a:cxnLst>
                  <a:rect l="0" t="0" r="r" b="b"/>
                  <a:pathLst>
                    <a:path w="86" h="137">
                      <a:moveTo>
                        <a:pt x="43" y="136"/>
                      </a:moveTo>
                      <a:lnTo>
                        <a:pt x="0" y="136"/>
                      </a:lnTo>
                      <a:lnTo>
                        <a:pt x="0" y="0"/>
                      </a:lnTo>
                      <a:lnTo>
                        <a:pt x="85" y="0"/>
                      </a:lnTo>
                      <a:lnTo>
                        <a:pt x="85" y="136"/>
                      </a:lnTo>
                      <a:lnTo>
                        <a:pt x="43" y="13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6" name="Freeform 18"/>
                <p:cNvSpPr>
                  <a:spLocks noChangeArrowheads="1"/>
                </p:cNvSpPr>
                <p:nvPr/>
              </p:nvSpPr>
              <p:spPr bwMode="auto">
                <a:xfrm>
                  <a:off x="1909763" y="709613"/>
                  <a:ext cx="222250" cy="522287"/>
                </a:xfrm>
                <a:custGeom>
                  <a:avLst/>
                  <a:gdLst>
                    <a:gd name="T0" fmla="*/ 508 w 617"/>
                    <a:gd name="T1" fmla="*/ 167 h 1453"/>
                    <a:gd name="T2" fmla="*/ 346 w 617"/>
                    <a:gd name="T3" fmla="*/ 167 h 1453"/>
                    <a:gd name="T4" fmla="*/ 346 w 617"/>
                    <a:gd name="T5" fmla="*/ 37 h 1453"/>
                    <a:gd name="T6" fmla="*/ 308 w 617"/>
                    <a:gd name="T7" fmla="*/ 0 h 1453"/>
                    <a:gd name="T8" fmla="*/ 271 w 617"/>
                    <a:gd name="T9" fmla="*/ 37 h 1453"/>
                    <a:gd name="T10" fmla="*/ 271 w 617"/>
                    <a:gd name="T11" fmla="*/ 167 h 1453"/>
                    <a:gd name="T12" fmla="*/ 108 w 617"/>
                    <a:gd name="T13" fmla="*/ 167 h 1453"/>
                    <a:gd name="T14" fmla="*/ 0 w 617"/>
                    <a:gd name="T15" fmla="*/ 275 h 1453"/>
                    <a:gd name="T16" fmla="*/ 0 w 617"/>
                    <a:gd name="T17" fmla="*/ 1452 h 1453"/>
                    <a:gd name="T18" fmla="*/ 76 w 617"/>
                    <a:gd name="T19" fmla="*/ 1452 h 1453"/>
                    <a:gd name="T20" fmla="*/ 76 w 617"/>
                    <a:gd name="T21" fmla="*/ 275 h 1453"/>
                    <a:gd name="T22" fmla="*/ 108 w 617"/>
                    <a:gd name="T23" fmla="*/ 243 h 1453"/>
                    <a:gd name="T24" fmla="*/ 508 w 617"/>
                    <a:gd name="T25" fmla="*/ 243 h 1453"/>
                    <a:gd name="T26" fmla="*/ 542 w 617"/>
                    <a:gd name="T27" fmla="*/ 275 h 1453"/>
                    <a:gd name="T28" fmla="*/ 542 w 617"/>
                    <a:gd name="T29" fmla="*/ 1452 h 1453"/>
                    <a:gd name="T30" fmla="*/ 616 w 617"/>
                    <a:gd name="T31" fmla="*/ 1452 h 1453"/>
                    <a:gd name="T32" fmla="*/ 616 w 617"/>
                    <a:gd name="T33" fmla="*/ 275 h 1453"/>
                    <a:gd name="T34" fmla="*/ 508 w 617"/>
                    <a:gd name="T35" fmla="*/ 167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7" h="1453">
                      <a:moveTo>
                        <a:pt x="508" y="167"/>
                      </a:moveTo>
                      <a:lnTo>
                        <a:pt x="346" y="167"/>
                      </a:lnTo>
                      <a:lnTo>
                        <a:pt x="346" y="37"/>
                      </a:lnTo>
                      <a:cubicBezTo>
                        <a:pt x="346" y="17"/>
                        <a:pt x="328" y="0"/>
                        <a:pt x="308" y="0"/>
                      </a:cubicBezTo>
                      <a:cubicBezTo>
                        <a:pt x="287" y="0"/>
                        <a:pt x="271" y="17"/>
                        <a:pt x="271" y="37"/>
                      </a:cubicBezTo>
                      <a:lnTo>
                        <a:pt x="271" y="167"/>
                      </a:lnTo>
                      <a:lnTo>
                        <a:pt x="108" y="167"/>
                      </a:lnTo>
                      <a:cubicBezTo>
                        <a:pt x="48" y="167"/>
                        <a:pt x="0" y="216"/>
                        <a:pt x="0" y="275"/>
                      </a:cubicBezTo>
                      <a:lnTo>
                        <a:pt x="0" y="1452"/>
                      </a:lnTo>
                      <a:lnTo>
                        <a:pt x="76" y="1452"/>
                      </a:lnTo>
                      <a:lnTo>
                        <a:pt x="76" y="275"/>
                      </a:lnTo>
                      <a:cubicBezTo>
                        <a:pt x="76" y="257"/>
                        <a:pt x="91" y="243"/>
                        <a:pt x="108" y="243"/>
                      </a:cubicBezTo>
                      <a:lnTo>
                        <a:pt x="508" y="243"/>
                      </a:lnTo>
                      <a:cubicBezTo>
                        <a:pt x="526" y="243"/>
                        <a:pt x="542" y="257"/>
                        <a:pt x="542" y="275"/>
                      </a:cubicBezTo>
                      <a:lnTo>
                        <a:pt x="542" y="1452"/>
                      </a:lnTo>
                      <a:lnTo>
                        <a:pt x="616" y="1452"/>
                      </a:lnTo>
                      <a:lnTo>
                        <a:pt x="616" y="275"/>
                      </a:lnTo>
                      <a:cubicBezTo>
                        <a:pt x="616" y="216"/>
                        <a:pt x="567" y="167"/>
                        <a:pt x="508" y="16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grpSp>
      <p:grpSp>
        <p:nvGrpSpPr>
          <p:cNvPr id="9" name="Group 8">
            <a:extLst>
              <a:ext uri="{FF2B5EF4-FFF2-40B4-BE49-F238E27FC236}">
                <a16:creationId xmlns:a16="http://schemas.microsoft.com/office/drawing/2014/main" id="{79C36583-2943-5DB1-9B52-D282BE025DE7}"/>
              </a:ext>
            </a:extLst>
          </p:cNvPr>
          <p:cNvGrpSpPr/>
          <p:nvPr/>
        </p:nvGrpSpPr>
        <p:grpSpPr>
          <a:xfrm>
            <a:off x="256099" y="2578994"/>
            <a:ext cx="2560890" cy="450547"/>
            <a:chOff x="445113" y="3074507"/>
            <a:chExt cx="2560890" cy="450547"/>
          </a:xfrm>
        </p:grpSpPr>
        <p:sp>
          <p:nvSpPr>
            <p:cNvPr id="54" name="Rectangle 53"/>
            <p:cNvSpPr/>
            <p:nvPr/>
          </p:nvSpPr>
          <p:spPr>
            <a:xfrm>
              <a:off x="445113" y="3156877"/>
              <a:ext cx="2560890" cy="308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ctr" anchorCtr="0"/>
            <a:lstStyle/>
            <a:p>
              <a:pPr algn="ctr">
                <a:lnSpc>
                  <a:spcPct val="110000"/>
                </a:lnSpc>
              </a:pPr>
              <a:r>
                <a:rPr lang="en-AU" sz="1200" b="1" dirty="0">
                  <a:solidFill>
                    <a:schemeClr val="accent1">
                      <a:lumMod val="75000"/>
                    </a:schemeClr>
                  </a:solidFill>
                  <a:ea typeface="Calibri" charset="0"/>
                  <a:cs typeface="Calibri" charset="0"/>
                </a:rPr>
                <a:t>Improve Reliability</a:t>
              </a:r>
            </a:p>
          </p:txBody>
        </p:sp>
        <p:grpSp>
          <p:nvGrpSpPr>
            <p:cNvPr id="177" name="Group 176" title="Spedometer symbol"/>
            <p:cNvGrpSpPr/>
            <p:nvPr/>
          </p:nvGrpSpPr>
          <p:grpSpPr>
            <a:xfrm>
              <a:off x="481132" y="3074507"/>
              <a:ext cx="465524" cy="450547"/>
              <a:chOff x="1407" y="4465040"/>
              <a:chExt cx="294290" cy="294290"/>
            </a:xfrm>
          </p:grpSpPr>
          <p:sp>
            <p:nvSpPr>
              <p:cNvPr id="178" name="Rectangle 177"/>
              <p:cNvSpPr/>
              <p:nvPr/>
            </p:nvSpPr>
            <p:spPr>
              <a:xfrm>
                <a:off x="1407" y="4465040"/>
                <a:ext cx="294290" cy="2942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179" name="Group 178"/>
              <p:cNvGrpSpPr/>
              <p:nvPr/>
            </p:nvGrpSpPr>
            <p:grpSpPr>
              <a:xfrm>
                <a:off x="64592" y="4530294"/>
                <a:ext cx="170004" cy="171846"/>
                <a:chOff x="846138" y="4168775"/>
                <a:chExt cx="454025" cy="454025"/>
              </a:xfrm>
              <a:solidFill>
                <a:schemeClr val="bg1"/>
              </a:solidFill>
            </p:grpSpPr>
            <p:sp>
              <p:nvSpPr>
                <p:cNvPr id="180" name="Freeform 41"/>
                <p:cNvSpPr>
                  <a:spLocks noChangeArrowheads="1"/>
                </p:cNvSpPr>
                <p:nvPr/>
              </p:nvSpPr>
              <p:spPr bwMode="auto">
                <a:xfrm>
                  <a:off x="912813" y="4235450"/>
                  <a:ext cx="319087" cy="160338"/>
                </a:xfrm>
                <a:custGeom>
                  <a:avLst/>
                  <a:gdLst>
                    <a:gd name="T0" fmla="*/ 74 w 885"/>
                    <a:gd name="T1" fmla="*/ 443 h 447"/>
                    <a:gd name="T2" fmla="*/ 441 w 885"/>
                    <a:gd name="T3" fmla="*/ 76 h 447"/>
                    <a:gd name="T4" fmla="*/ 810 w 885"/>
                    <a:gd name="T5" fmla="*/ 443 h 447"/>
                    <a:gd name="T6" fmla="*/ 810 w 885"/>
                    <a:gd name="T7" fmla="*/ 446 h 447"/>
                    <a:gd name="T8" fmla="*/ 884 w 885"/>
                    <a:gd name="T9" fmla="*/ 446 h 447"/>
                    <a:gd name="T10" fmla="*/ 884 w 885"/>
                    <a:gd name="T11" fmla="*/ 443 h 447"/>
                    <a:gd name="T12" fmla="*/ 441 w 885"/>
                    <a:gd name="T13" fmla="*/ 0 h 447"/>
                    <a:gd name="T14" fmla="*/ 0 w 885"/>
                    <a:gd name="T15" fmla="*/ 443 h 447"/>
                    <a:gd name="T16" fmla="*/ 0 w 885"/>
                    <a:gd name="T17" fmla="*/ 446 h 447"/>
                    <a:gd name="T18" fmla="*/ 74 w 885"/>
                    <a:gd name="T19" fmla="*/ 446 h 447"/>
                    <a:gd name="T20" fmla="*/ 74 w 885"/>
                    <a:gd name="T21" fmla="*/ 443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5" h="447">
                      <a:moveTo>
                        <a:pt x="74" y="443"/>
                      </a:moveTo>
                      <a:cubicBezTo>
                        <a:pt x="74" y="240"/>
                        <a:pt x="239" y="76"/>
                        <a:pt x="441" y="76"/>
                      </a:cubicBezTo>
                      <a:cubicBezTo>
                        <a:pt x="644" y="76"/>
                        <a:pt x="810" y="240"/>
                        <a:pt x="810" y="443"/>
                      </a:cubicBezTo>
                      <a:cubicBezTo>
                        <a:pt x="810" y="445"/>
                        <a:pt x="810" y="445"/>
                        <a:pt x="810" y="446"/>
                      </a:cubicBezTo>
                      <a:lnTo>
                        <a:pt x="884" y="446"/>
                      </a:lnTo>
                      <a:cubicBezTo>
                        <a:pt x="884" y="445"/>
                        <a:pt x="884" y="445"/>
                        <a:pt x="884" y="443"/>
                      </a:cubicBezTo>
                      <a:cubicBezTo>
                        <a:pt x="884" y="199"/>
                        <a:pt x="687" y="0"/>
                        <a:pt x="441" y="0"/>
                      </a:cubicBezTo>
                      <a:cubicBezTo>
                        <a:pt x="197" y="0"/>
                        <a:pt x="0" y="199"/>
                        <a:pt x="0" y="443"/>
                      </a:cubicBezTo>
                      <a:cubicBezTo>
                        <a:pt x="0" y="445"/>
                        <a:pt x="0" y="445"/>
                        <a:pt x="0" y="446"/>
                      </a:cubicBezTo>
                      <a:lnTo>
                        <a:pt x="74" y="446"/>
                      </a:lnTo>
                      <a:cubicBezTo>
                        <a:pt x="74" y="445"/>
                        <a:pt x="74" y="445"/>
                        <a:pt x="74" y="44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1" name="Freeform 42"/>
                <p:cNvSpPr>
                  <a:spLocks noChangeArrowheads="1"/>
                </p:cNvSpPr>
                <p:nvPr/>
              </p:nvSpPr>
              <p:spPr bwMode="auto">
                <a:xfrm>
                  <a:off x="1017588" y="4344988"/>
                  <a:ext cx="128587" cy="168275"/>
                </a:xfrm>
                <a:custGeom>
                  <a:avLst/>
                  <a:gdLst>
                    <a:gd name="T0" fmla="*/ 358 w 359"/>
                    <a:gd name="T1" fmla="*/ 0 h 467"/>
                    <a:gd name="T2" fmla="*/ 174 w 359"/>
                    <a:gd name="T3" fmla="*/ 168 h 467"/>
                    <a:gd name="T4" fmla="*/ 150 w 359"/>
                    <a:gd name="T5" fmla="*/ 165 h 467"/>
                    <a:gd name="T6" fmla="*/ 0 w 359"/>
                    <a:gd name="T7" fmla="*/ 315 h 467"/>
                    <a:gd name="T8" fmla="*/ 150 w 359"/>
                    <a:gd name="T9" fmla="*/ 466 h 467"/>
                    <a:gd name="T10" fmla="*/ 300 w 359"/>
                    <a:gd name="T11" fmla="*/ 315 h 467"/>
                    <a:gd name="T12" fmla="*/ 284 w 359"/>
                    <a:gd name="T13" fmla="*/ 247 h 467"/>
                    <a:gd name="T14" fmla="*/ 358 w 359"/>
                    <a:gd name="T15" fmla="*/ 0 h 467"/>
                    <a:gd name="T16" fmla="*/ 150 w 359"/>
                    <a:gd name="T17" fmla="*/ 391 h 467"/>
                    <a:gd name="T18" fmla="*/ 76 w 359"/>
                    <a:gd name="T19" fmla="*/ 315 h 467"/>
                    <a:gd name="T20" fmla="*/ 150 w 359"/>
                    <a:gd name="T21" fmla="*/ 241 h 467"/>
                    <a:gd name="T22" fmla="*/ 226 w 359"/>
                    <a:gd name="T23" fmla="*/ 315 h 467"/>
                    <a:gd name="T24" fmla="*/ 150 w 359"/>
                    <a:gd name="T25" fmla="*/ 391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467">
                      <a:moveTo>
                        <a:pt x="358" y="0"/>
                      </a:moveTo>
                      <a:lnTo>
                        <a:pt x="174" y="168"/>
                      </a:lnTo>
                      <a:cubicBezTo>
                        <a:pt x="167" y="167"/>
                        <a:pt x="159" y="165"/>
                        <a:pt x="150" y="165"/>
                      </a:cubicBezTo>
                      <a:cubicBezTo>
                        <a:pt x="68" y="165"/>
                        <a:pt x="0" y="233"/>
                        <a:pt x="0" y="315"/>
                      </a:cubicBezTo>
                      <a:cubicBezTo>
                        <a:pt x="0" y="398"/>
                        <a:pt x="68" y="466"/>
                        <a:pt x="150" y="466"/>
                      </a:cubicBezTo>
                      <a:cubicBezTo>
                        <a:pt x="234" y="466"/>
                        <a:pt x="300" y="399"/>
                        <a:pt x="300" y="315"/>
                      </a:cubicBezTo>
                      <a:cubicBezTo>
                        <a:pt x="300" y="291"/>
                        <a:pt x="294" y="267"/>
                        <a:pt x="284" y="247"/>
                      </a:cubicBezTo>
                      <a:lnTo>
                        <a:pt x="358" y="0"/>
                      </a:lnTo>
                      <a:close/>
                      <a:moveTo>
                        <a:pt x="150" y="391"/>
                      </a:moveTo>
                      <a:cubicBezTo>
                        <a:pt x="109" y="391"/>
                        <a:pt x="76" y="357"/>
                        <a:pt x="76" y="315"/>
                      </a:cubicBezTo>
                      <a:cubicBezTo>
                        <a:pt x="76" y="274"/>
                        <a:pt x="108" y="241"/>
                        <a:pt x="150" y="241"/>
                      </a:cubicBezTo>
                      <a:cubicBezTo>
                        <a:pt x="192" y="241"/>
                        <a:pt x="226" y="274"/>
                        <a:pt x="226" y="315"/>
                      </a:cubicBezTo>
                      <a:cubicBezTo>
                        <a:pt x="226" y="358"/>
                        <a:pt x="193" y="391"/>
                        <a:pt x="150" y="39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2" name="Freeform 43"/>
                <p:cNvSpPr>
                  <a:spLocks noChangeArrowheads="1"/>
                </p:cNvSpPr>
                <p:nvPr/>
              </p:nvSpPr>
              <p:spPr bwMode="auto">
                <a:xfrm>
                  <a:off x="846138" y="4168775"/>
                  <a:ext cx="454025" cy="454025"/>
                </a:xfrm>
                <a:custGeom>
                  <a:avLst/>
                  <a:gdLst>
                    <a:gd name="T0" fmla="*/ 630 w 1260"/>
                    <a:gd name="T1" fmla="*/ 0 h 1262"/>
                    <a:gd name="T2" fmla="*/ 0 w 1260"/>
                    <a:gd name="T3" fmla="*/ 631 h 1262"/>
                    <a:gd name="T4" fmla="*/ 630 w 1260"/>
                    <a:gd name="T5" fmla="*/ 1261 h 1262"/>
                    <a:gd name="T6" fmla="*/ 1259 w 1260"/>
                    <a:gd name="T7" fmla="*/ 631 h 1262"/>
                    <a:gd name="T8" fmla="*/ 630 w 1260"/>
                    <a:gd name="T9" fmla="*/ 0 h 1262"/>
                    <a:gd name="T10" fmla="*/ 630 w 1260"/>
                    <a:gd name="T11" fmla="*/ 1185 h 1262"/>
                    <a:gd name="T12" fmla="*/ 74 w 1260"/>
                    <a:gd name="T13" fmla="*/ 631 h 1262"/>
                    <a:gd name="T14" fmla="*/ 630 w 1260"/>
                    <a:gd name="T15" fmla="*/ 76 h 1262"/>
                    <a:gd name="T16" fmla="*/ 1185 w 1260"/>
                    <a:gd name="T17" fmla="*/ 631 h 1262"/>
                    <a:gd name="T18" fmla="*/ 630 w 1260"/>
                    <a:gd name="T19" fmla="*/ 1185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0" h="1262">
                      <a:moveTo>
                        <a:pt x="630" y="0"/>
                      </a:moveTo>
                      <a:cubicBezTo>
                        <a:pt x="282" y="0"/>
                        <a:pt x="0" y="282"/>
                        <a:pt x="0" y="631"/>
                      </a:cubicBezTo>
                      <a:cubicBezTo>
                        <a:pt x="0" y="979"/>
                        <a:pt x="282" y="1261"/>
                        <a:pt x="630" y="1261"/>
                      </a:cubicBezTo>
                      <a:cubicBezTo>
                        <a:pt x="979" y="1261"/>
                        <a:pt x="1259" y="979"/>
                        <a:pt x="1259" y="631"/>
                      </a:cubicBezTo>
                      <a:cubicBezTo>
                        <a:pt x="1259" y="282"/>
                        <a:pt x="979" y="0"/>
                        <a:pt x="630" y="0"/>
                      </a:cubicBezTo>
                      <a:close/>
                      <a:moveTo>
                        <a:pt x="630" y="1185"/>
                      </a:moveTo>
                      <a:cubicBezTo>
                        <a:pt x="323" y="1185"/>
                        <a:pt x="74" y="937"/>
                        <a:pt x="74" y="631"/>
                      </a:cubicBezTo>
                      <a:cubicBezTo>
                        <a:pt x="74" y="326"/>
                        <a:pt x="323" y="76"/>
                        <a:pt x="630" y="76"/>
                      </a:cubicBezTo>
                      <a:cubicBezTo>
                        <a:pt x="936" y="76"/>
                        <a:pt x="1185" y="326"/>
                        <a:pt x="1185" y="631"/>
                      </a:cubicBezTo>
                      <a:cubicBezTo>
                        <a:pt x="1185" y="937"/>
                        <a:pt x="936" y="1185"/>
                        <a:pt x="630" y="118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grpSp>
      <p:grpSp>
        <p:nvGrpSpPr>
          <p:cNvPr id="31" name="Group 30" title="WSP Goals Diagram"/>
          <p:cNvGrpSpPr/>
          <p:nvPr/>
        </p:nvGrpSpPr>
        <p:grpSpPr>
          <a:xfrm>
            <a:off x="3038899" y="1614012"/>
            <a:ext cx="2967696" cy="2912162"/>
            <a:chOff x="3052559" y="1436857"/>
            <a:chExt cx="3083354" cy="3088293"/>
          </a:xfrm>
        </p:grpSpPr>
        <p:grpSp>
          <p:nvGrpSpPr>
            <p:cNvPr id="19" name="Group 18"/>
            <p:cNvGrpSpPr/>
            <p:nvPr/>
          </p:nvGrpSpPr>
          <p:grpSpPr>
            <a:xfrm>
              <a:off x="3052559" y="1436857"/>
              <a:ext cx="3083354" cy="3088293"/>
              <a:chOff x="3052559" y="1436857"/>
              <a:chExt cx="3083354" cy="3088293"/>
            </a:xfrm>
          </p:grpSpPr>
          <p:sp>
            <p:nvSpPr>
              <p:cNvPr id="21" name="Freeform 20"/>
              <p:cNvSpPr/>
              <p:nvPr/>
            </p:nvSpPr>
            <p:spPr>
              <a:xfrm rot="26939385">
                <a:off x="4516146" y="2431494"/>
                <a:ext cx="130705" cy="34490"/>
              </a:xfrm>
              <a:custGeom>
                <a:avLst/>
                <a:gdLst>
                  <a:gd name="connsiteX0" fmla="*/ 0 w 130705"/>
                  <a:gd name="connsiteY0" fmla="*/ 17244 h 34489"/>
                  <a:gd name="connsiteX1" fmla="*/ 130705 w 130705"/>
                  <a:gd name="connsiteY1" fmla="*/ 17244 h 34489"/>
                </a:gdLst>
                <a:ahLst/>
                <a:cxnLst>
                  <a:cxn ang="0">
                    <a:pos x="connsiteX0" y="connsiteY0"/>
                  </a:cxn>
                  <a:cxn ang="0">
                    <a:pos x="connsiteX1" y="connsiteY1"/>
                  </a:cxn>
                </a:cxnLst>
                <a:rect l="l" t="t" r="r" b="b"/>
                <a:pathLst>
                  <a:path w="130705" h="34489">
                    <a:moveTo>
                      <a:pt x="130705" y="17245"/>
                    </a:moveTo>
                    <a:lnTo>
                      <a:pt x="0" y="172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74785" tIns="13977" rIns="74784" bIns="13977"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22" name="Freeform 21"/>
              <p:cNvSpPr/>
              <p:nvPr/>
            </p:nvSpPr>
            <p:spPr>
              <a:xfrm>
                <a:off x="4112589" y="1436857"/>
                <a:ext cx="946614" cy="946614"/>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lvl="0" algn="ctr" defTabSz="400050">
                  <a:lnSpc>
                    <a:spcPct val="90000"/>
                  </a:lnSpc>
                  <a:spcBef>
                    <a:spcPct val="0"/>
                  </a:spcBef>
                  <a:spcAft>
                    <a:spcPct val="35000"/>
                  </a:spcAft>
                </a:pPr>
                <a:r>
                  <a:rPr lang="en-US" sz="850" b="1" i="1" kern="1200" dirty="0"/>
                  <a:t>Ensure Safe </a:t>
                </a:r>
                <a:r>
                  <a:rPr lang="en-US" sz="850" b="1" i="1" dirty="0"/>
                  <a:t>Highways</a:t>
                </a:r>
                <a:endParaRPr lang="en-US" sz="850" b="1" i="1" kern="1200" dirty="0"/>
              </a:p>
            </p:txBody>
          </p:sp>
          <p:sp>
            <p:nvSpPr>
              <p:cNvPr id="23" name="Freeform 22"/>
              <p:cNvSpPr/>
              <p:nvPr/>
            </p:nvSpPr>
            <p:spPr>
              <a:xfrm rot="18333">
                <a:off x="5064295" y="2972929"/>
                <a:ext cx="125011" cy="34489"/>
              </a:xfrm>
              <a:custGeom>
                <a:avLst/>
                <a:gdLst>
                  <a:gd name="connsiteX0" fmla="*/ 0 w 125011"/>
                  <a:gd name="connsiteY0" fmla="*/ 17244 h 34489"/>
                  <a:gd name="connsiteX1" fmla="*/ 125011 w 125011"/>
                  <a:gd name="connsiteY1" fmla="*/ 17244 h 34489"/>
                </a:gdLst>
                <a:ahLst/>
                <a:cxnLst>
                  <a:cxn ang="0">
                    <a:pos x="connsiteX0" y="connsiteY0"/>
                  </a:cxn>
                  <a:cxn ang="0">
                    <a:pos x="connsiteX1" y="connsiteY1"/>
                  </a:cxn>
                </a:cxnLst>
                <a:rect l="l" t="t" r="r" b="b"/>
                <a:pathLst>
                  <a:path w="125011" h="34489">
                    <a:moveTo>
                      <a:pt x="0" y="17244"/>
                    </a:moveTo>
                    <a:lnTo>
                      <a:pt x="125011" y="172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72080" tIns="14118" rIns="72080" bIns="14120"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24" name="Freeform 23"/>
              <p:cNvSpPr/>
              <p:nvPr/>
            </p:nvSpPr>
            <p:spPr>
              <a:xfrm>
                <a:off x="5189299" y="2516867"/>
                <a:ext cx="946614" cy="946614"/>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lvl="0" algn="ctr" defTabSz="400050">
                  <a:lnSpc>
                    <a:spcPct val="90000"/>
                  </a:lnSpc>
                  <a:spcBef>
                    <a:spcPct val="0"/>
                  </a:spcBef>
                  <a:spcAft>
                    <a:spcPct val="35000"/>
                  </a:spcAft>
                </a:pPr>
                <a:r>
                  <a:rPr lang="en-US" sz="850" b="1" i="1" kern="1200" dirty="0"/>
                  <a:t>Reduce Public Safety Risks</a:t>
                </a:r>
              </a:p>
            </p:txBody>
          </p:sp>
          <p:sp>
            <p:nvSpPr>
              <p:cNvPr id="27" name="Freeform 26"/>
              <p:cNvSpPr/>
              <p:nvPr/>
            </p:nvSpPr>
            <p:spPr>
              <a:xfrm rot="16215525">
                <a:off x="4520611" y="3511313"/>
                <a:ext cx="135882" cy="34490"/>
              </a:xfrm>
              <a:custGeom>
                <a:avLst/>
                <a:gdLst>
                  <a:gd name="connsiteX0" fmla="*/ 0 w 135881"/>
                  <a:gd name="connsiteY0" fmla="*/ 17244 h 34489"/>
                  <a:gd name="connsiteX1" fmla="*/ 135881 w 135881"/>
                  <a:gd name="connsiteY1" fmla="*/ 17244 h 34489"/>
                </a:gdLst>
                <a:ahLst/>
                <a:cxnLst>
                  <a:cxn ang="0">
                    <a:pos x="connsiteX0" y="connsiteY0"/>
                  </a:cxn>
                  <a:cxn ang="0">
                    <a:pos x="connsiteX1" y="connsiteY1"/>
                  </a:cxn>
                </a:cxnLst>
                <a:rect l="l" t="t" r="r" b="b"/>
                <a:pathLst>
                  <a:path w="135881" h="34489">
                    <a:moveTo>
                      <a:pt x="135881" y="17245"/>
                    </a:moveTo>
                    <a:lnTo>
                      <a:pt x="0" y="172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77243" tIns="13848" rIns="77244" bIns="13847"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28" name="Freeform 27"/>
              <p:cNvSpPr/>
              <p:nvPr/>
            </p:nvSpPr>
            <p:spPr>
              <a:xfrm>
                <a:off x="4112589" y="3578536"/>
                <a:ext cx="946614" cy="946614"/>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lvl="0" algn="ctr" defTabSz="400050">
                  <a:lnSpc>
                    <a:spcPct val="90000"/>
                  </a:lnSpc>
                  <a:spcBef>
                    <a:spcPct val="0"/>
                  </a:spcBef>
                  <a:spcAft>
                    <a:spcPct val="35000"/>
                  </a:spcAft>
                </a:pPr>
                <a:r>
                  <a:rPr lang="en-US" sz="850" b="1" i="1" kern="1200" dirty="0"/>
                  <a:t>Deliver Statewide Public Safety Services</a:t>
                </a:r>
              </a:p>
            </p:txBody>
          </p:sp>
          <p:sp>
            <p:nvSpPr>
              <p:cNvPr id="29" name="Freeform 28"/>
              <p:cNvSpPr/>
              <p:nvPr/>
            </p:nvSpPr>
            <p:spPr>
              <a:xfrm rot="21583422">
                <a:off x="3999167" y="2972639"/>
                <a:ext cx="118529" cy="34490"/>
              </a:xfrm>
              <a:custGeom>
                <a:avLst/>
                <a:gdLst>
                  <a:gd name="connsiteX0" fmla="*/ 0 w 118528"/>
                  <a:gd name="connsiteY0" fmla="*/ 17244 h 34489"/>
                  <a:gd name="connsiteX1" fmla="*/ 118528 w 118528"/>
                  <a:gd name="connsiteY1" fmla="*/ 17244 h 34489"/>
                </a:gdLst>
                <a:ahLst/>
                <a:cxnLst>
                  <a:cxn ang="0">
                    <a:pos x="connsiteX0" y="connsiteY0"/>
                  </a:cxn>
                  <a:cxn ang="0">
                    <a:pos x="connsiteX1" y="connsiteY1"/>
                  </a:cxn>
                </a:cxnLst>
                <a:rect l="l" t="t" r="r" b="b"/>
                <a:pathLst>
                  <a:path w="118528" h="34489">
                    <a:moveTo>
                      <a:pt x="118528" y="17245"/>
                    </a:moveTo>
                    <a:lnTo>
                      <a:pt x="0" y="172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9001" tIns="14281" rIns="69002" bIns="14282"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30" name="Freeform 29"/>
              <p:cNvSpPr/>
              <p:nvPr/>
            </p:nvSpPr>
            <p:spPr>
              <a:xfrm>
                <a:off x="3052559" y="2516867"/>
                <a:ext cx="946614" cy="946614"/>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lvl="0" algn="ctr" defTabSz="400050">
                  <a:lnSpc>
                    <a:spcPct val="90000"/>
                  </a:lnSpc>
                  <a:spcBef>
                    <a:spcPct val="0"/>
                  </a:spcBef>
                  <a:spcAft>
                    <a:spcPct val="35000"/>
                  </a:spcAft>
                </a:pPr>
                <a:r>
                  <a:rPr lang="en-US" sz="850" b="1" i="1" kern="1200" dirty="0"/>
                  <a:t>Improve Quality Service &amp; Innovation</a:t>
                </a:r>
              </a:p>
            </p:txBody>
          </p:sp>
          <p:sp>
            <p:nvSpPr>
              <p:cNvPr id="20" name="Freeform 19"/>
              <p:cNvSpPr/>
              <p:nvPr/>
            </p:nvSpPr>
            <p:spPr>
              <a:xfrm>
                <a:off x="4120929" y="2507696"/>
                <a:ext cx="946614" cy="946614"/>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883" tIns="146883" rIns="146883" bIns="146883" numCol="1" spcCol="1270" anchor="ctr" anchorCtr="0">
                <a:noAutofit/>
              </a:bodyPr>
              <a:lstStyle/>
              <a:p>
                <a:pPr lvl="0" algn="ctr" defTabSz="577850">
                  <a:lnSpc>
                    <a:spcPct val="90000"/>
                  </a:lnSpc>
                  <a:spcBef>
                    <a:spcPct val="0"/>
                  </a:spcBef>
                  <a:spcAft>
                    <a:spcPct val="35000"/>
                  </a:spcAft>
                </a:pPr>
                <a:r>
                  <a:rPr lang="en-US" sz="1000" b="1" i="1" kern="1200" dirty="0"/>
                  <a:t>Support WSP People</a:t>
                </a:r>
              </a:p>
            </p:txBody>
          </p:sp>
        </p:grpSp>
        <p:sp>
          <p:nvSpPr>
            <p:cNvPr id="13" name="Right Arrow 12"/>
            <p:cNvSpPr/>
            <p:nvPr/>
          </p:nvSpPr>
          <p:spPr>
            <a:xfrm>
              <a:off x="5048250" y="2923915"/>
              <a:ext cx="152400" cy="132519"/>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sp>
          <p:nvSpPr>
            <p:cNvPr id="123" name="Right Arrow 122"/>
            <p:cNvSpPr/>
            <p:nvPr/>
          </p:nvSpPr>
          <p:spPr>
            <a:xfrm rot="5400000">
              <a:off x="4509755" y="3455130"/>
              <a:ext cx="152283" cy="132519"/>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sp>
          <p:nvSpPr>
            <p:cNvPr id="124" name="Right Arrow 123"/>
            <p:cNvSpPr/>
            <p:nvPr/>
          </p:nvSpPr>
          <p:spPr>
            <a:xfrm rot="16200000">
              <a:off x="4499524" y="2382445"/>
              <a:ext cx="172744" cy="132519"/>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sp>
          <p:nvSpPr>
            <p:cNvPr id="125" name="Right Arrow 124"/>
            <p:cNvSpPr/>
            <p:nvPr/>
          </p:nvSpPr>
          <p:spPr>
            <a:xfrm flipH="1">
              <a:off x="3986476" y="2923915"/>
              <a:ext cx="152400" cy="132519"/>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spTree>
    <p:extLst>
      <p:ext uri="{BB962C8B-B14F-4D97-AF65-F5344CB8AC3E}">
        <p14:creationId xmlns:p14="http://schemas.microsoft.com/office/powerpoint/2010/main" val="301198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ar on the road&#10;&#10;Description automatically generated">
            <a:extLst>
              <a:ext uri="{FF2B5EF4-FFF2-40B4-BE49-F238E27FC236}">
                <a16:creationId xmlns:a16="http://schemas.microsoft.com/office/drawing/2014/main" id="{E730ADF9-A4FF-16F2-0F3E-F5B238D222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 y="0"/>
            <a:ext cx="9143499" cy="5143500"/>
          </a:xfrm>
          <a:prstGeom prst="rect">
            <a:avLst/>
          </a:prstGeom>
        </p:spPr>
      </p:pic>
      <p:sp>
        <p:nvSpPr>
          <p:cNvPr id="6" name="Text Placeholder 4"/>
          <p:cNvSpPr txBox="1">
            <a:spLocks/>
          </p:cNvSpPr>
          <p:nvPr/>
        </p:nvSpPr>
        <p:spPr>
          <a:xfrm>
            <a:off x="-148001" y="508141"/>
            <a:ext cx="7543800" cy="1122878"/>
          </a:xfrm>
          <a:prstGeom prst="rect">
            <a:avLst/>
          </a:prstGeom>
          <a:effectLst>
            <a:outerShdw blurRad="50800" dist="38100" dir="2700000" algn="tl" rotWithShape="0">
              <a:prstClr val="black">
                <a:alpha val="40000"/>
              </a:prstClr>
            </a:outerShdw>
          </a:effectLst>
        </p:spPr>
        <p:txBody>
          <a:bodyPr vert="horz" lIns="91440" tIns="45720" rIns="91440" bIns="457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ts val="600"/>
              </a:spcAft>
              <a:buNone/>
            </a:pPr>
            <a:r>
              <a:rPr lang="en-US" sz="3600" b="1" spc="-38" dirty="0">
                <a:solidFill>
                  <a:srgbClr val="FFFFFF"/>
                </a:solidFill>
                <a:latin typeface="+mj-lt"/>
                <a:ea typeface="+mj-ea"/>
                <a:cs typeface="+mj-cs"/>
              </a:rPr>
              <a:t>Budget Request Overview</a:t>
            </a:r>
          </a:p>
        </p:txBody>
      </p:sp>
      <p:sp>
        <p:nvSpPr>
          <p:cNvPr id="11" name="TextBox 10"/>
          <p:cNvSpPr txBox="1"/>
          <p:nvPr/>
        </p:nvSpPr>
        <p:spPr>
          <a:xfrm>
            <a:off x="1886455" y="3103930"/>
            <a:ext cx="7543800" cy="532180"/>
          </a:xfrm>
          <a:prstGeom prst="rect">
            <a:avLst/>
          </a:prstGeom>
          <a:effectLst>
            <a:outerShdw blurRad="50800" dist="38100" dir="2700000" algn="tl" rotWithShape="0">
              <a:prstClr val="black">
                <a:alpha val="40000"/>
              </a:prstClr>
            </a:outerShdw>
          </a:effectLst>
        </p:spPr>
        <p:txBody>
          <a:bodyPr vert="horz" lIns="91440" tIns="45720" rIns="91440" bIns="45720" rtlCol="0" anchorCtr="0">
            <a:normAutofit/>
          </a:bodyPr>
          <a:lstStyle/>
          <a:p>
            <a:pPr algn="ctr">
              <a:lnSpc>
                <a:spcPct val="90000"/>
              </a:lnSpc>
              <a:spcBef>
                <a:spcPts val="1000"/>
              </a:spcBef>
              <a:defRPr/>
            </a:pPr>
            <a:r>
              <a:rPr lang="en-US" sz="2800" spc="75" dirty="0">
                <a:solidFill>
                  <a:srgbClr val="FFFFFF"/>
                </a:solidFill>
              </a:rPr>
              <a:t>WSP LMR Modernization</a:t>
            </a:r>
          </a:p>
        </p:txBody>
      </p:sp>
    </p:spTree>
    <p:extLst>
      <p:ext uri="{BB962C8B-B14F-4D97-AF65-F5344CB8AC3E}">
        <p14:creationId xmlns:p14="http://schemas.microsoft.com/office/powerpoint/2010/main" val="1802575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3194446632"/>
              </p:ext>
            </p:extLst>
          </p:nvPr>
        </p:nvGraphicFramePr>
        <p:xfrm>
          <a:off x="13412" y="348010"/>
          <a:ext cx="9144000" cy="4795492"/>
        </p:xfrm>
        <a:graphic>
          <a:graphicData uri="http://schemas.openxmlformats.org/drawingml/2006/table">
            <a:tbl>
              <a:tblPr firstRow="1" bandRow="1">
                <a:tableStyleId>{5C22544A-7EE6-4342-B048-85BDC9FD1C3A}</a:tableStyleId>
              </a:tblPr>
              <a:tblGrid>
                <a:gridCol w="1296276">
                  <a:extLst>
                    <a:ext uri="{9D8B030D-6E8A-4147-A177-3AD203B41FA5}">
                      <a16:colId xmlns:a16="http://schemas.microsoft.com/office/drawing/2014/main" val="20000"/>
                    </a:ext>
                  </a:extLst>
                </a:gridCol>
                <a:gridCol w="7847724">
                  <a:extLst>
                    <a:ext uri="{9D8B030D-6E8A-4147-A177-3AD203B41FA5}">
                      <a16:colId xmlns:a16="http://schemas.microsoft.com/office/drawing/2014/main" val="20001"/>
                    </a:ext>
                  </a:extLst>
                </a:gridCol>
              </a:tblGrid>
              <a:tr h="710370">
                <a:tc>
                  <a:txBody>
                    <a:bodyPr/>
                    <a:lstStyle/>
                    <a:p>
                      <a:pPr algn="l"/>
                      <a:r>
                        <a:rPr lang="en-US" sz="1000" dirty="0"/>
                        <a:t>LMR Roadmap Strategies</a:t>
                      </a:r>
                    </a:p>
                  </a:txBody>
                  <a:tcPr anchor="ctr">
                    <a:solidFill>
                      <a:schemeClr val="bg1">
                        <a:lumMod val="65000"/>
                      </a:schemeClr>
                    </a:solidFill>
                  </a:tcPr>
                </a:tc>
                <a:tc>
                  <a:txBody>
                    <a:bodyPr/>
                    <a:lstStyle/>
                    <a:p>
                      <a:pPr algn="ctr"/>
                      <a:r>
                        <a:rPr lang="en-US" sz="1000" b="1" i="1" dirty="0">
                          <a:solidFill>
                            <a:schemeClr val="bg1"/>
                          </a:solidFill>
                          <a:ea typeface="Segoe UI Black" panose="020B0A02040204020203" pitchFamily="34" charset="0"/>
                          <a:cs typeface="Segoe UI Black" panose="020B0A02040204020203" pitchFamily="34" charset="0"/>
                        </a:rPr>
                        <a:t>Implementation</a:t>
                      </a:r>
                      <a:r>
                        <a:rPr lang="en-US" sz="1000" b="1" i="1" baseline="0" dirty="0">
                          <a:solidFill>
                            <a:schemeClr val="bg1"/>
                          </a:solidFill>
                          <a:ea typeface="Segoe UI Black" panose="020B0A02040204020203" pitchFamily="34" charset="0"/>
                          <a:cs typeface="Segoe UI Black" panose="020B0A02040204020203" pitchFamily="34" charset="0"/>
                        </a:rPr>
                        <a:t> Projects and Timeline</a:t>
                      </a:r>
                      <a:endParaRPr lang="en-US" sz="1000" b="1" i="1" dirty="0">
                        <a:solidFill>
                          <a:schemeClr val="bg1"/>
                        </a:solidFill>
                        <a:ea typeface="Segoe UI Black" panose="020B0A02040204020203" pitchFamily="34" charset="0"/>
                        <a:cs typeface="Segoe UI Black" panose="020B0A02040204020203" pitchFamily="34" charset="0"/>
                      </a:endParaRPr>
                    </a:p>
                  </a:txBody>
                  <a:tcPr marL="45720" marR="45720" anchor="ctr">
                    <a:lnB w="12700" cap="flat" cmpd="sng" algn="ctr">
                      <a:no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894839">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dirty="0">
                          <a:solidFill>
                            <a:schemeClr val="tx1"/>
                          </a:solidFill>
                          <a:ea typeface="Segoe UI Black" panose="020B0A02040204020203" pitchFamily="34" charset="0"/>
                          <a:cs typeface="Segoe UI Black" panose="020B0A02040204020203" pitchFamily="34" charset="0"/>
                        </a:rPr>
                        <a:t>1.  Increase Statewide Coverage</a:t>
                      </a:r>
                    </a:p>
                  </a:txBody>
                  <a:tcPr anchor="ctr">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endParaRPr kumimoji="0" lang="en-US" sz="700" b="0" i="0" u="none" strike="noStrike" kern="1200" cap="none" spc="0" normalizeH="0" baseline="0" noProof="0" dirty="0">
                        <a:ln>
                          <a:noFill/>
                        </a:ln>
                        <a:solidFill>
                          <a:schemeClr val="tx1"/>
                        </a:solidFill>
                        <a:effectLst/>
                        <a:uLnTx/>
                        <a:uFillTx/>
                        <a:latin typeface="+mn-lt"/>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844840052"/>
                  </a:ext>
                </a:extLst>
              </a:tr>
              <a:tr h="108802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dirty="0">
                          <a:solidFill>
                            <a:schemeClr val="tx1"/>
                          </a:solidFill>
                          <a:ea typeface="Segoe UI Black" panose="020B0A02040204020203" pitchFamily="34" charset="0"/>
                          <a:cs typeface="Segoe UI Black" panose="020B0A02040204020203" pitchFamily="34" charset="0"/>
                        </a:rPr>
                        <a:t>2. Simplify Useability</a:t>
                      </a:r>
                    </a:p>
                  </a:txBody>
                  <a:tcPr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endParaRPr kumimoji="0" lang="en-US" sz="700" b="0" i="0" u="none" strike="noStrike" kern="1200" cap="none" spc="0" normalizeH="0" baseline="0" noProof="0" dirty="0">
                        <a:ln>
                          <a:noFill/>
                        </a:ln>
                        <a:solidFill>
                          <a:schemeClr val="tx1"/>
                        </a:solidFill>
                        <a:effectLst/>
                        <a:uLnTx/>
                        <a:uFillTx/>
                        <a:latin typeface="+mn-lt"/>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772999904"/>
                  </a:ext>
                </a:extLst>
              </a:tr>
              <a:tr h="105113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dirty="0">
                          <a:solidFill>
                            <a:schemeClr val="tx1"/>
                          </a:solidFill>
                          <a:ea typeface="Segoe UI Black" panose="020B0A02040204020203" pitchFamily="34" charset="0"/>
                          <a:cs typeface="Segoe UI Black" panose="020B0A02040204020203" pitchFamily="34" charset="0"/>
                        </a:rPr>
                        <a:t>3. Improve Reliability</a:t>
                      </a:r>
                    </a:p>
                  </a:txBody>
                  <a:tcPr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endParaRPr kumimoji="0" lang="en-US" sz="700" b="0" i="0" u="none" strike="noStrike" kern="1200" cap="none" spc="0" normalizeH="0" baseline="0" noProof="0" dirty="0">
                        <a:ln>
                          <a:noFill/>
                        </a:ln>
                        <a:solidFill>
                          <a:schemeClr val="tx1"/>
                        </a:solidFill>
                        <a:effectLst/>
                        <a:uLnTx/>
                        <a:uFillTx/>
                        <a:latin typeface="+mn-lt"/>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r h="105113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1" dirty="0">
                          <a:solidFill>
                            <a:schemeClr val="tx1"/>
                          </a:solidFill>
                          <a:ea typeface="Segoe UI Black" panose="020B0A02040204020203" pitchFamily="34" charset="0"/>
                          <a:cs typeface="Segoe UI Black" panose="020B0A02040204020203" pitchFamily="34" charset="0"/>
                        </a:rPr>
                        <a:t>4. Adopt New Technologies</a:t>
                      </a:r>
                    </a:p>
                    <a:p>
                      <a:pPr marL="0" marR="0" lvl="0" indent="0" algn="r" defTabSz="914400" rtl="0" eaLnBrk="1" fontAlgn="auto" latinLnBrk="0" hangingPunct="1">
                        <a:lnSpc>
                          <a:spcPct val="100000"/>
                        </a:lnSpc>
                        <a:spcBef>
                          <a:spcPts val="0"/>
                        </a:spcBef>
                        <a:spcAft>
                          <a:spcPts val="0"/>
                        </a:spcAft>
                        <a:buClrTx/>
                        <a:buSzTx/>
                        <a:buFontTx/>
                        <a:buNone/>
                        <a:tabLst/>
                        <a:defRPr/>
                      </a:pPr>
                      <a:endParaRPr lang="en-US" sz="800" b="1" dirty="0">
                        <a:solidFill>
                          <a:schemeClr val="tx1"/>
                        </a:solidFill>
                        <a:ea typeface="Segoe UI Black" panose="020B0A02040204020203" pitchFamily="34" charset="0"/>
                        <a:cs typeface="Segoe UI Black" panose="020B0A02040204020203" pitchFamily="34" charset="0"/>
                      </a:endParaRPr>
                    </a:p>
                  </a:txBody>
                  <a:tcPr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endParaRPr kumimoji="0" lang="en-US" sz="700" b="0" i="0" u="none" strike="noStrike" kern="1200" cap="none" spc="0" normalizeH="0" baseline="0" noProof="0" dirty="0">
                        <a:ln>
                          <a:noFill/>
                        </a:ln>
                        <a:solidFill>
                          <a:schemeClr val="tx1"/>
                        </a:solidFill>
                        <a:effectLst/>
                        <a:uLnTx/>
                        <a:uFillTx/>
                        <a:latin typeface="+mn-lt"/>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189197525"/>
                  </a:ext>
                </a:extLst>
              </a:tr>
            </a:tbl>
          </a:graphicData>
        </a:graphic>
      </p:graphicFrame>
      <p:cxnSp>
        <p:nvCxnSpPr>
          <p:cNvPr id="13" name="Straight Connector 12">
            <a:extLst>
              <a:ext uri="{FF2B5EF4-FFF2-40B4-BE49-F238E27FC236}">
                <a16:creationId xmlns:a16="http://schemas.microsoft.com/office/drawing/2014/main" id="{C00C5D80-9A0E-7185-300C-55DBDFBB5551}"/>
              </a:ext>
            </a:extLst>
          </p:cNvPr>
          <p:cNvCxnSpPr/>
          <p:nvPr/>
        </p:nvCxnSpPr>
        <p:spPr>
          <a:xfrm>
            <a:off x="2809876" y="1060132"/>
            <a:ext cx="0" cy="4083368"/>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A9F49C7-AAFD-07B6-01B1-A098E061805D}"/>
              </a:ext>
            </a:extLst>
          </p:cNvPr>
          <p:cNvCxnSpPr>
            <a:cxnSpLocks/>
          </p:cNvCxnSpPr>
          <p:nvPr/>
        </p:nvCxnSpPr>
        <p:spPr>
          <a:xfrm>
            <a:off x="5218715" y="1060132"/>
            <a:ext cx="31425" cy="4083368"/>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0" y="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74376"/>
            <a:ext cx="481878" cy="235156"/>
          </a:xfrm>
          <a:prstGeom prst="rect">
            <a:avLst/>
          </a:prstGeom>
        </p:spPr>
      </p:pic>
      <p:sp>
        <p:nvSpPr>
          <p:cNvPr id="5" name="TextBox 4"/>
          <p:cNvSpPr txBox="1"/>
          <p:nvPr/>
        </p:nvSpPr>
        <p:spPr>
          <a:xfrm>
            <a:off x="276700" y="99177"/>
            <a:ext cx="6585842" cy="184666"/>
          </a:xfrm>
          <a:prstGeom prst="rect">
            <a:avLst/>
          </a:prstGeom>
          <a:noFill/>
        </p:spPr>
        <p:txBody>
          <a:bodyPr wrap="none" lIns="0" tIns="0" rIns="0" bIns="0" rtlCol="0" anchor="ctr" anchorCtr="0">
            <a:spAutoFit/>
          </a:bodyPr>
          <a:lstStyle/>
          <a:p>
            <a:pPr defTabSz="685738">
              <a:defRPr/>
            </a:pPr>
            <a:r>
              <a:rPr lang="en-AU" sz="1200" b="1" spc="75" dirty="0">
                <a:gradFill>
                  <a:gsLst>
                    <a:gs pos="7258">
                      <a:srgbClr val="FFFFFF"/>
                    </a:gs>
                    <a:gs pos="19000">
                      <a:srgbClr val="FFFFFF"/>
                    </a:gs>
                  </a:gsLst>
                  <a:lin ang="5400000" scaled="1"/>
                </a:gradFill>
                <a:ea typeface="Calibri" charset="0"/>
                <a:cs typeface="Calibri" charset="0"/>
              </a:rPr>
              <a:t>Washington State Patrol LMR Modernization Request – Implementation Overview</a:t>
            </a:r>
          </a:p>
        </p:txBody>
      </p:sp>
      <p:grpSp>
        <p:nvGrpSpPr>
          <p:cNvPr id="17" name="Group 16"/>
          <p:cNvGrpSpPr/>
          <p:nvPr/>
        </p:nvGrpSpPr>
        <p:grpSpPr>
          <a:xfrm>
            <a:off x="38933" y="1078485"/>
            <a:ext cx="294290" cy="291992"/>
            <a:chOff x="1405" y="1664426"/>
            <a:chExt cx="294290" cy="291992"/>
          </a:xfrm>
        </p:grpSpPr>
        <p:sp>
          <p:nvSpPr>
            <p:cNvPr id="18" name="Rectangle 17"/>
            <p:cNvSpPr/>
            <p:nvPr/>
          </p:nvSpPr>
          <p:spPr>
            <a:xfrm>
              <a:off x="1405" y="1664426"/>
              <a:ext cx="294290" cy="2919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19" name="Group 18"/>
            <p:cNvGrpSpPr/>
            <p:nvPr/>
          </p:nvGrpSpPr>
          <p:grpSpPr>
            <a:xfrm>
              <a:off x="69641" y="1728573"/>
              <a:ext cx="157818" cy="162152"/>
              <a:chOff x="4005263" y="2805113"/>
              <a:chExt cx="341312" cy="361950"/>
            </a:xfrm>
            <a:solidFill>
              <a:schemeClr val="bg1"/>
            </a:solidFill>
          </p:grpSpPr>
          <p:sp>
            <p:nvSpPr>
              <p:cNvPr id="20" name="Freeform 57"/>
              <p:cNvSpPr>
                <a:spLocks noChangeArrowheads="1"/>
              </p:cNvSpPr>
              <p:nvPr/>
            </p:nvSpPr>
            <p:spPr bwMode="auto">
              <a:xfrm>
                <a:off x="4065588" y="2906713"/>
                <a:ext cx="220662" cy="260350"/>
              </a:xfrm>
              <a:custGeom>
                <a:avLst/>
                <a:gdLst>
                  <a:gd name="T0" fmla="*/ 388 w 615"/>
                  <a:gd name="T1" fmla="*/ 82 h 725"/>
                  <a:gd name="T2" fmla="*/ 306 w 615"/>
                  <a:gd name="T3" fmla="*/ 0 h 725"/>
                  <a:gd name="T4" fmla="*/ 223 w 615"/>
                  <a:gd name="T5" fmla="*/ 82 h 725"/>
                  <a:gd name="T6" fmla="*/ 268 w 615"/>
                  <a:gd name="T7" fmla="*/ 154 h 725"/>
                  <a:gd name="T8" fmla="*/ 0 w 615"/>
                  <a:gd name="T9" fmla="*/ 685 h 725"/>
                  <a:gd name="T10" fmla="*/ 45 w 615"/>
                  <a:gd name="T11" fmla="*/ 724 h 725"/>
                  <a:gd name="T12" fmla="*/ 125 w 615"/>
                  <a:gd name="T13" fmla="*/ 623 h 725"/>
                  <a:gd name="T14" fmla="*/ 489 w 615"/>
                  <a:gd name="T15" fmla="*/ 623 h 725"/>
                  <a:gd name="T16" fmla="*/ 569 w 615"/>
                  <a:gd name="T17" fmla="*/ 724 h 725"/>
                  <a:gd name="T18" fmla="*/ 614 w 615"/>
                  <a:gd name="T19" fmla="*/ 685 h 725"/>
                  <a:gd name="T20" fmla="*/ 346 w 615"/>
                  <a:gd name="T21" fmla="*/ 152 h 725"/>
                  <a:gd name="T22" fmla="*/ 388 w 615"/>
                  <a:gd name="T23" fmla="*/ 82 h 725"/>
                  <a:gd name="T24" fmla="*/ 307 w 615"/>
                  <a:gd name="T25" fmla="*/ 257 h 725"/>
                  <a:gd name="T26" fmla="*/ 367 w 615"/>
                  <a:gd name="T27" fmla="*/ 418 h 725"/>
                  <a:gd name="T28" fmla="*/ 247 w 615"/>
                  <a:gd name="T29" fmla="*/ 418 h 725"/>
                  <a:gd name="T30" fmla="*/ 307 w 615"/>
                  <a:gd name="T31" fmla="*/ 257 h 725"/>
                  <a:gd name="T32" fmla="*/ 167 w 615"/>
                  <a:gd name="T33" fmla="*/ 563 h 725"/>
                  <a:gd name="T34" fmla="*/ 216 w 615"/>
                  <a:gd name="T35" fmla="*/ 479 h 725"/>
                  <a:gd name="T36" fmla="*/ 398 w 615"/>
                  <a:gd name="T37" fmla="*/ 479 h 725"/>
                  <a:gd name="T38" fmla="*/ 448 w 615"/>
                  <a:gd name="T39" fmla="*/ 563 h 725"/>
                  <a:gd name="T40" fmla="*/ 167 w 615"/>
                  <a:gd name="T41" fmla="*/ 563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5" h="725">
                    <a:moveTo>
                      <a:pt x="388" y="82"/>
                    </a:moveTo>
                    <a:cubicBezTo>
                      <a:pt x="388" y="36"/>
                      <a:pt x="350" y="0"/>
                      <a:pt x="306" y="0"/>
                    </a:cubicBezTo>
                    <a:cubicBezTo>
                      <a:pt x="261" y="0"/>
                      <a:pt x="223" y="36"/>
                      <a:pt x="223" y="82"/>
                    </a:cubicBezTo>
                    <a:cubicBezTo>
                      <a:pt x="223" y="113"/>
                      <a:pt x="243" y="141"/>
                      <a:pt x="268" y="154"/>
                    </a:cubicBezTo>
                    <a:cubicBezTo>
                      <a:pt x="251" y="257"/>
                      <a:pt x="194" y="462"/>
                      <a:pt x="0" y="685"/>
                    </a:cubicBezTo>
                    <a:lnTo>
                      <a:pt x="45" y="724"/>
                    </a:lnTo>
                    <a:cubicBezTo>
                      <a:pt x="75" y="690"/>
                      <a:pt x="101" y="655"/>
                      <a:pt x="125" y="623"/>
                    </a:cubicBezTo>
                    <a:lnTo>
                      <a:pt x="489" y="623"/>
                    </a:lnTo>
                    <a:cubicBezTo>
                      <a:pt x="513" y="655"/>
                      <a:pt x="540" y="690"/>
                      <a:pt x="569" y="724"/>
                    </a:cubicBezTo>
                    <a:lnTo>
                      <a:pt x="614" y="685"/>
                    </a:lnTo>
                    <a:cubicBezTo>
                      <a:pt x="420" y="460"/>
                      <a:pt x="363" y="256"/>
                      <a:pt x="346" y="152"/>
                    </a:cubicBezTo>
                    <a:cubicBezTo>
                      <a:pt x="370" y="138"/>
                      <a:pt x="388" y="112"/>
                      <a:pt x="388" y="82"/>
                    </a:cubicBezTo>
                    <a:close/>
                    <a:moveTo>
                      <a:pt x="307" y="257"/>
                    </a:moveTo>
                    <a:cubicBezTo>
                      <a:pt x="320" y="304"/>
                      <a:pt x="339" y="358"/>
                      <a:pt x="367" y="418"/>
                    </a:cubicBezTo>
                    <a:lnTo>
                      <a:pt x="247" y="418"/>
                    </a:lnTo>
                    <a:cubicBezTo>
                      <a:pt x="275" y="358"/>
                      <a:pt x="294" y="304"/>
                      <a:pt x="307" y="257"/>
                    </a:cubicBezTo>
                    <a:close/>
                    <a:moveTo>
                      <a:pt x="167" y="563"/>
                    </a:moveTo>
                    <a:cubicBezTo>
                      <a:pt x="185" y="535"/>
                      <a:pt x="202" y="505"/>
                      <a:pt x="216" y="479"/>
                    </a:cubicBezTo>
                    <a:lnTo>
                      <a:pt x="398" y="479"/>
                    </a:lnTo>
                    <a:cubicBezTo>
                      <a:pt x="412" y="505"/>
                      <a:pt x="429" y="535"/>
                      <a:pt x="448" y="563"/>
                    </a:cubicBezTo>
                    <a:lnTo>
                      <a:pt x="167" y="563"/>
                    </a:lnTo>
                    <a:close/>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 name="Freeform 58"/>
              <p:cNvSpPr>
                <a:spLocks noChangeArrowheads="1"/>
              </p:cNvSpPr>
              <p:nvPr/>
            </p:nvSpPr>
            <p:spPr bwMode="auto">
              <a:xfrm>
                <a:off x="4270375" y="2805113"/>
                <a:ext cx="76200" cy="252412"/>
              </a:xfrm>
              <a:custGeom>
                <a:avLst/>
                <a:gdLst>
                  <a:gd name="T0" fmla="*/ 53 w 210"/>
                  <a:gd name="T1" fmla="*/ 11 h 700"/>
                  <a:gd name="T2" fmla="*/ 11 w 210"/>
                  <a:gd name="T3" fmla="*/ 13 h 700"/>
                  <a:gd name="T4" fmla="*/ 13 w 210"/>
                  <a:gd name="T5" fmla="*/ 56 h 700"/>
                  <a:gd name="T6" fmla="*/ 148 w 210"/>
                  <a:gd name="T7" fmla="*/ 360 h 700"/>
                  <a:gd name="T8" fmla="*/ 29 w 210"/>
                  <a:gd name="T9" fmla="*/ 649 h 700"/>
                  <a:gd name="T10" fmla="*/ 29 w 210"/>
                  <a:gd name="T11" fmla="*/ 691 h 700"/>
                  <a:gd name="T12" fmla="*/ 50 w 210"/>
                  <a:gd name="T13" fmla="*/ 699 h 700"/>
                  <a:gd name="T14" fmla="*/ 71 w 210"/>
                  <a:gd name="T15" fmla="*/ 691 h 700"/>
                  <a:gd name="T16" fmla="*/ 209 w 210"/>
                  <a:gd name="T17" fmla="*/ 360 h 700"/>
                  <a:gd name="T18" fmla="*/ 53 w 210"/>
                  <a:gd name="T19" fmla="*/ 11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700">
                    <a:moveTo>
                      <a:pt x="53" y="11"/>
                    </a:moveTo>
                    <a:cubicBezTo>
                      <a:pt x="41" y="0"/>
                      <a:pt x="22" y="2"/>
                      <a:pt x="11" y="13"/>
                    </a:cubicBezTo>
                    <a:cubicBezTo>
                      <a:pt x="0" y="25"/>
                      <a:pt x="1" y="45"/>
                      <a:pt x="13" y="56"/>
                    </a:cubicBezTo>
                    <a:cubicBezTo>
                      <a:pt x="99" y="133"/>
                      <a:pt x="148" y="244"/>
                      <a:pt x="148" y="360"/>
                    </a:cubicBezTo>
                    <a:cubicBezTo>
                      <a:pt x="148" y="468"/>
                      <a:pt x="106" y="572"/>
                      <a:pt x="29" y="649"/>
                    </a:cubicBezTo>
                    <a:cubicBezTo>
                      <a:pt x="18" y="660"/>
                      <a:pt x="18" y="679"/>
                      <a:pt x="29" y="691"/>
                    </a:cubicBezTo>
                    <a:cubicBezTo>
                      <a:pt x="35" y="696"/>
                      <a:pt x="42" y="699"/>
                      <a:pt x="50" y="699"/>
                    </a:cubicBezTo>
                    <a:cubicBezTo>
                      <a:pt x="57" y="699"/>
                      <a:pt x="66" y="696"/>
                      <a:pt x="71" y="691"/>
                    </a:cubicBezTo>
                    <a:cubicBezTo>
                      <a:pt x="160" y="602"/>
                      <a:pt x="209" y="485"/>
                      <a:pt x="209" y="360"/>
                    </a:cubicBezTo>
                    <a:cubicBezTo>
                      <a:pt x="209" y="227"/>
                      <a:pt x="153" y="100"/>
                      <a:pt x="53" y="11"/>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2" name="Freeform 59"/>
              <p:cNvSpPr>
                <a:spLocks noChangeArrowheads="1"/>
              </p:cNvSpPr>
              <p:nvPr/>
            </p:nvSpPr>
            <p:spPr bwMode="auto">
              <a:xfrm>
                <a:off x="4243388" y="2841625"/>
                <a:ext cx="58737" cy="184150"/>
              </a:xfrm>
              <a:custGeom>
                <a:avLst/>
                <a:gdLst>
                  <a:gd name="T0" fmla="*/ 101 w 162"/>
                  <a:gd name="T1" fmla="*/ 260 h 512"/>
                  <a:gd name="T2" fmla="*/ 18 w 162"/>
                  <a:gd name="T3" fmla="*/ 460 h 512"/>
                  <a:gd name="T4" fmla="*/ 18 w 162"/>
                  <a:gd name="T5" fmla="*/ 502 h 512"/>
                  <a:gd name="T6" fmla="*/ 39 w 162"/>
                  <a:gd name="T7" fmla="*/ 511 h 512"/>
                  <a:gd name="T8" fmla="*/ 60 w 162"/>
                  <a:gd name="T9" fmla="*/ 502 h 512"/>
                  <a:gd name="T10" fmla="*/ 161 w 162"/>
                  <a:gd name="T11" fmla="*/ 260 h 512"/>
                  <a:gd name="T12" fmla="*/ 55 w 162"/>
                  <a:gd name="T13" fmla="*/ 11 h 512"/>
                  <a:gd name="T14" fmla="*/ 12 w 162"/>
                  <a:gd name="T15" fmla="*/ 12 h 512"/>
                  <a:gd name="T16" fmla="*/ 12 w 162"/>
                  <a:gd name="T17" fmla="*/ 54 h 512"/>
                  <a:gd name="T18" fmla="*/ 101 w 162"/>
                  <a:gd name="T19" fmla="*/ 26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512">
                    <a:moveTo>
                      <a:pt x="101" y="260"/>
                    </a:moveTo>
                    <a:cubicBezTo>
                      <a:pt x="101" y="336"/>
                      <a:pt x="71" y="407"/>
                      <a:pt x="18" y="460"/>
                    </a:cubicBezTo>
                    <a:cubicBezTo>
                      <a:pt x="7" y="472"/>
                      <a:pt x="7" y="491"/>
                      <a:pt x="18" y="502"/>
                    </a:cubicBezTo>
                    <a:cubicBezTo>
                      <a:pt x="24" y="508"/>
                      <a:pt x="32" y="511"/>
                      <a:pt x="39" y="511"/>
                    </a:cubicBezTo>
                    <a:cubicBezTo>
                      <a:pt x="48" y="511"/>
                      <a:pt x="55" y="508"/>
                      <a:pt x="60" y="502"/>
                    </a:cubicBezTo>
                    <a:cubicBezTo>
                      <a:pt x="126" y="438"/>
                      <a:pt x="161" y="351"/>
                      <a:pt x="161" y="260"/>
                    </a:cubicBezTo>
                    <a:cubicBezTo>
                      <a:pt x="161" y="165"/>
                      <a:pt x="123" y="77"/>
                      <a:pt x="55" y="11"/>
                    </a:cubicBezTo>
                    <a:cubicBezTo>
                      <a:pt x="42" y="0"/>
                      <a:pt x="24" y="0"/>
                      <a:pt x="12" y="12"/>
                    </a:cubicBezTo>
                    <a:cubicBezTo>
                      <a:pt x="0" y="23"/>
                      <a:pt x="1" y="43"/>
                      <a:pt x="12" y="54"/>
                    </a:cubicBezTo>
                    <a:cubicBezTo>
                      <a:pt x="70" y="107"/>
                      <a:pt x="101" y="182"/>
                      <a:pt x="101" y="260"/>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3" name="Freeform 60"/>
              <p:cNvSpPr>
                <a:spLocks noChangeArrowheads="1"/>
              </p:cNvSpPr>
              <p:nvPr/>
            </p:nvSpPr>
            <p:spPr bwMode="auto">
              <a:xfrm>
                <a:off x="4213225" y="2876550"/>
                <a:ext cx="42863" cy="117475"/>
              </a:xfrm>
              <a:custGeom>
                <a:avLst/>
                <a:gdLst>
                  <a:gd name="T0" fmla="*/ 11 w 119"/>
                  <a:gd name="T1" fmla="*/ 318 h 327"/>
                  <a:gd name="T2" fmla="*/ 32 w 119"/>
                  <a:gd name="T3" fmla="*/ 326 h 327"/>
                  <a:gd name="T4" fmla="*/ 53 w 119"/>
                  <a:gd name="T5" fmla="*/ 318 h 327"/>
                  <a:gd name="T6" fmla="*/ 118 w 119"/>
                  <a:gd name="T7" fmla="*/ 162 h 327"/>
                  <a:gd name="T8" fmla="*/ 59 w 119"/>
                  <a:gd name="T9" fmla="*/ 12 h 327"/>
                  <a:gd name="T10" fmla="*/ 17 w 119"/>
                  <a:gd name="T11" fmla="*/ 11 h 327"/>
                  <a:gd name="T12" fmla="*/ 15 w 119"/>
                  <a:gd name="T13" fmla="*/ 53 h 327"/>
                  <a:gd name="T14" fmla="*/ 59 w 119"/>
                  <a:gd name="T15" fmla="*/ 162 h 327"/>
                  <a:gd name="T16" fmla="*/ 11 w 119"/>
                  <a:gd name="T17" fmla="*/ 276 h 327"/>
                  <a:gd name="T18" fmla="*/ 11 w 119"/>
                  <a:gd name="T19" fmla="*/ 3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327">
                    <a:moveTo>
                      <a:pt x="11" y="318"/>
                    </a:moveTo>
                    <a:cubicBezTo>
                      <a:pt x="17" y="323"/>
                      <a:pt x="25" y="326"/>
                      <a:pt x="32" y="326"/>
                    </a:cubicBezTo>
                    <a:cubicBezTo>
                      <a:pt x="40" y="326"/>
                      <a:pt x="48" y="323"/>
                      <a:pt x="53" y="318"/>
                    </a:cubicBezTo>
                    <a:cubicBezTo>
                      <a:pt x="95" y="276"/>
                      <a:pt x="118" y="221"/>
                      <a:pt x="118" y="162"/>
                    </a:cubicBezTo>
                    <a:cubicBezTo>
                      <a:pt x="118" y="106"/>
                      <a:pt x="97" y="53"/>
                      <a:pt x="59" y="12"/>
                    </a:cubicBezTo>
                    <a:cubicBezTo>
                      <a:pt x="48" y="0"/>
                      <a:pt x="29" y="0"/>
                      <a:pt x="17" y="11"/>
                    </a:cubicBezTo>
                    <a:cubicBezTo>
                      <a:pt x="4" y="22"/>
                      <a:pt x="4" y="40"/>
                      <a:pt x="15" y="53"/>
                    </a:cubicBezTo>
                    <a:cubicBezTo>
                      <a:pt x="43" y="82"/>
                      <a:pt x="59" y="122"/>
                      <a:pt x="59" y="162"/>
                    </a:cubicBezTo>
                    <a:cubicBezTo>
                      <a:pt x="59" y="204"/>
                      <a:pt x="42" y="245"/>
                      <a:pt x="11" y="276"/>
                    </a:cubicBezTo>
                    <a:cubicBezTo>
                      <a:pt x="0" y="287"/>
                      <a:pt x="0" y="306"/>
                      <a:pt x="11" y="318"/>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4" name="Freeform 61"/>
              <p:cNvSpPr>
                <a:spLocks noChangeArrowheads="1"/>
              </p:cNvSpPr>
              <p:nvPr/>
            </p:nvSpPr>
            <p:spPr bwMode="auto">
              <a:xfrm>
                <a:off x="4005263" y="2805113"/>
                <a:ext cx="76200" cy="252412"/>
              </a:xfrm>
              <a:custGeom>
                <a:avLst/>
                <a:gdLst>
                  <a:gd name="T0" fmla="*/ 179 w 210"/>
                  <a:gd name="T1" fmla="*/ 649 h 700"/>
                  <a:gd name="T2" fmla="*/ 60 w 210"/>
                  <a:gd name="T3" fmla="*/ 360 h 700"/>
                  <a:gd name="T4" fmla="*/ 196 w 210"/>
                  <a:gd name="T5" fmla="*/ 56 h 700"/>
                  <a:gd name="T6" fmla="*/ 198 w 210"/>
                  <a:gd name="T7" fmla="*/ 13 h 700"/>
                  <a:gd name="T8" fmla="*/ 156 w 210"/>
                  <a:gd name="T9" fmla="*/ 11 h 700"/>
                  <a:gd name="T10" fmla="*/ 0 w 210"/>
                  <a:gd name="T11" fmla="*/ 360 h 700"/>
                  <a:gd name="T12" fmla="*/ 137 w 210"/>
                  <a:gd name="T13" fmla="*/ 691 h 700"/>
                  <a:gd name="T14" fmla="*/ 158 w 210"/>
                  <a:gd name="T15" fmla="*/ 699 h 700"/>
                  <a:gd name="T16" fmla="*/ 179 w 210"/>
                  <a:gd name="T17" fmla="*/ 691 h 700"/>
                  <a:gd name="T18" fmla="*/ 179 w 210"/>
                  <a:gd name="T19" fmla="*/ 649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700">
                    <a:moveTo>
                      <a:pt x="179" y="649"/>
                    </a:moveTo>
                    <a:cubicBezTo>
                      <a:pt x="102" y="572"/>
                      <a:pt x="60" y="468"/>
                      <a:pt x="60" y="360"/>
                    </a:cubicBezTo>
                    <a:cubicBezTo>
                      <a:pt x="60" y="244"/>
                      <a:pt x="109" y="133"/>
                      <a:pt x="196" y="56"/>
                    </a:cubicBezTo>
                    <a:cubicBezTo>
                      <a:pt x="208" y="45"/>
                      <a:pt x="209" y="25"/>
                      <a:pt x="198" y="13"/>
                    </a:cubicBezTo>
                    <a:cubicBezTo>
                      <a:pt x="186" y="2"/>
                      <a:pt x="168" y="0"/>
                      <a:pt x="156" y="11"/>
                    </a:cubicBezTo>
                    <a:cubicBezTo>
                      <a:pt x="58" y="100"/>
                      <a:pt x="0" y="227"/>
                      <a:pt x="0" y="360"/>
                    </a:cubicBezTo>
                    <a:cubicBezTo>
                      <a:pt x="0" y="485"/>
                      <a:pt x="49" y="602"/>
                      <a:pt x="137" y="691"/>
                    </a:cubicBezTo>
                    <a:cubicBezTo>
                      <a:pt x="143" y="696"/>
                      <a:pt x="151" y="699"/>
                      <a:pt x="158" y="699"/>
                    </a:cubicBezTo>
                    <a:cubicBezTo>
                      <a:pt x="167" y="699"/>
                      <a:pt x="174" y="696"/>
                      <a:pt x="179" y="691"/>
                    </a:cubicBezTo>
                    <a:cubicBezTo>
                      <a:pt x="192" y="679"/>
                      <a:pt x="192" y="660"/>
                      <a:pt x="179" y="649"/>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5" name="Freeform 62"/>
              <p:cNvSpPr>
                <a:spLocks noChangeArrowheads="1"/>
              </p:cNvSpPr>
              <p:nvPr/>
            </p:nvSpPr>
            <p:spPr bwMode="auto">
              <a:xfrm>
                <a:off x="4049713" y="2840038"/>
                <a:ext cx="58737" cy="184150"/>
              </a:xfrm>
              <a:custGeom>
                <a:avLst/>
                <a:gdLst>
                  <a:gd name="T0" fmla="*/ 101 w 163"/>
                  <a:gd name="T1" fmla="*/ 503 h 513"/>
                  <a:gd name="T2" fmla="*/ 122 w 163"/>
                  <a:gd name="T3" fmla="*/ 512 h 513"/>
                  <a:gd name="T4" fmla="*/ 143 w 163"/>
                  <a:gd name="T5" fmla="*/ 503 h 513"/>
                  <a:gd name="T6" fmla="*/ 143 w 163"/>
                  <a:gd name="T7" fmla="*/ 461 h 513"/>
                  <a:gd name="T8" fmla="*/ 60 w 163"/>
                  <a:gd name="T9" fmla="*/ 260 h 513"/>
                  <a:gd name="T10" fmla="*/ 148 w 163"/>
                  <a:gd name="T11" fmla="*/ 55 h 513"/>
                  <a:gd name="T12" fmla="*/ 150 w 163"/>
                  <a:gd name="T13" fmla="*/ 12 h 513"/>
                  <a:gd name="T14" fmla="*/ 106 w 163"/>
                  <a:gd name="T15" fmla="*/ 12 h 513"/>
                  <a:gd name="T16" fmla="*/ 0 w 163"/>
                  <a:gd name="T17" fmla="*/ 260 h 513"/>
                  <a:gd name="T18" fmla="*/ 101 w 163"/>
                  <a:gd name="T19" fmla="*/ 50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513">
                    <a:moveTo>
                      <a:pt x="101" y="503"/>
                    </a:moveTo>
                    <a:cubicBezTo>
                      <a:pt x="106" y="509"/>
                      <a:pt x="114" y="512"/>
                      <a:pt x="122" y="512"/>
                    </a:cubicBezTo>
                    <a:cubicBezTo>
                      <a:pt x="129" y="512"/>
                      <a:pt x="137" y="509"/>
                      <a:pt x="143" y="503"/>
                    </a:cubicBezTo>
                    <a:cubicBezTo>
                      <a:pt x="154" y="492"/>
                      <a:pt x="154" y="473"/>
                      <a:pt x="143" y="461"/>
                    </a:cubicBezTo>
                    <a:cubicBezTo>
                      <a:pt x="90" y="408"/>
                      <a:pt x="60" y="337"/>
                      <a:pt x="60" y="260"/>
                    </a:cubicBezTo>
                    <a:cubicBezTo>
                      <a:pt x="60" y="183"/>
                      <a:pt x="91" y="108"/>
                      <a:pt x="148" y="55"/>
                    </a:cubicBezTo>
                    <a:cubicBezTo>
                      <a:pt x="160" y="44"/>
                      <a:pt x="162" y="24"/>
                      <a:pt x="150" y="12"/>
                    </a:cubicBezTo>
                    <a:cubicBezTo>
                      <a:pt x="138" y="0"/>
                      <a:pt x="119" y="1"/>
                      <a:pt x="106" y="12"/>
                    </a:cubicBezTo>
                    <a:cubicBezTo>
                      <a:pt x="38" y="78"/>
                      <a:pt x="0" y="166"/>
                      <a:pt x="0" y="260"/>
                    </a:cubicBezTo>
                    <a:cubicBezTo>
                      <a:pt x="0" y="352"/>
                      <a:pt x="35" y="439"/>
                      <a:pt x="101" y="503"/>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6" name="Freeform 63"/>
              <p:cNvSpPr>
                <a:spLocks noChangeArrowheads="1"/>
              </p:cNvSpPr>
              <p:nvPr/>
            </p:nvSpPr>
            <p:spPr bwMode="auto">
              <a:xfrm>
                <a:off x="4094163" y="2876550"/>
                <a:ext cx="42862" cy="117475"/>
              </a:xfrm>
              <a:custGeom>
                <a:avLst/>
                <a:gdLst>
                  <a:gd name="T0" fmla="*/ 65 w 120"/>
                  <a:gd name="T1" fmla="*/ 318 h 327"/>
                  <a:gd name="T2" fmla="*/ 86 w 120"/>
                  <a:gd name="T3" fmla="*/ 326 h 327"/>
                  <a:gd name="T4" fmla="*/ 107 w 120"/>
                  <a:gd name="T5" fmla="*/ 318 h 327"/>
                  <a:gd name="T6" fmla="*/ 107 w 120"/>
                  <a:gd name="T7" fmla="*/ 276 h 327"/>
                  <a:gd name="T8" fmla="*/ 60 w 120"/>
                  <a:gd name="T9" fmla="*/ 162 h 327"/>
                  <a:gd name="T10" fmla="*/ 102 w 120"/>
                  <a:gd name="T11" fmla="*/ 53 h 327"/>
                  <a:gd name="T12" fmla="*/ 101 w 120"/>
                  <a:gd name="T13" fmla="*/ 11 h 327"/>
                  <a:gd name="T14" fmla="*/ 59 w 120"/>
                  <a:gd name="T15" fmla="*/ 12 h 327"/>
                  <a:gd name="T16" fmla="*/ 0 w 120"/>
                  <a:gd name="T17" fmla="*/ 162 h 327"/>
                  <a:gd name="T18" fmla="*/ 65 w 120"/>
                  <a:gd name="T19" fmla="*/ 3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7">
                    <a:moveTo>
                      <a:pt x="65" y="318"/>
                    </a:moveTo>
                    <a:cubicBezTo>
                      <a:pt x="70" y="323"/>
                      <a:pt x="78" y="326"/>
                      <a:pt x="86" y="326"/>
                    </a:cubicBezTo>
                    <a:cubicBezTo>
                      <a:pt x="93" y="326"/>
                      <a:pt x="101" y="323"/>
                      <a:pt x="107" y="318"/>
                    </a:cubicBezTo>
                    <a:cubicBezTo>
                      <a:pt x="119" y="306"/>
                      <a:pt x="118" y="288"/>
                      <a:pt x="107" y="276"/>
                    </a:cubicBezTo>
                    <a:cubicBezTo>
                      <a:pt x="76" y="245"/>
                      <a:pt x="60" y="204"/>
                      <a:pt x="60" y="162"/>
                    </a:cubicBezTo>
                    <a:cubicBezTo>
                      <a:pt x="60" y="122"/>
                      <a:pt x="74" y="82"/>
                      <a:pt x="102" y="53"/>
                    </a:cubicBezTo>
                    <a:cubicBezTo>
                      <a:pt x="114" y="40"/>
                      <a:pt x="114" y="22"/>
                      <a:pt x="101" y="11"/>
                    </a:cubicBezTo>
                    <a:cubicBezTo>
                      <a:pt x="88" y="0"/>
                      <a:pt x="70" y="0"/>
                      <a:pt x="59" y="12"/>
                    </a:cubicBezTo>
                    <a:cubicBezTo>
                      <a:pt x="21" y="53"/>
                      <a:pt x="0" y="106"/>
                      <a:pt x="0" y="162"/>
                    </a:cubicBezTo>
                    <a:cubicBezTo>
                      <a:pt x="0" y="221"/>
                      <a:pt x="23" y="276"/>
                      <a:pt x="65" y="318"/>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sp>
        <p:nvSpPr>
          <p:cNvPr id="7" name="Flowchart: Internal Storage 6"/>
          <p:cNvSpPr/>
          <p:nvPr/>
        </p:nvSpPr>
        <p:spPr>
          <a:xfrm>
            <a:off x="3745903" y="1060132"/>
            <a:ext cx="1981578" cy="128016"/>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1.1 - VHF Cluster NE</a:t>
            </a:r>
          </a:p>
        </p:txBody>
      </p:sp>
      <p:sp>
        <p:nvSpPr>
          <p:cNvPr id="73" name="Flowchart: Internal Storage 72"/>
          <p:cNvSpPr/>
          <p:nvPr/>
        </p:nvSpPr>
        <p:spPr>
          <a:xfrm>
            <a:off x="5743912" y="1327560"/>
            <a:ext cx="1987716" cy="131281"/>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1.3 - VHF Cluster SW</a:t>
            </a:r>
          </a:p>
        </p:txBody>
      </p:sp>
      <p:sp>
        <p:nvSpPr>
          <p:cNvPr id="74" name="Flowchart: Internal Storage 73"/>
          <p:cNvSpPr/>
          <p:nvPr/>
        </p:nvSpPr>
        <p:spPr>
          <a:xfrm>
            <a:off x="5743912" y="1171478"/>
            <a:ext cx="1987716" cy="128016"/>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0" bIns="0" numCol="1" spcCol="0" rtlCol="0" fromWordArt="0" anchor="ctr" anchorCtr="0" forceAA="0" compatLnSpc="1">
            <a:prstTxWarp prst="textNoShape">
              <a:avLst/>
            </a:prstTxWarp>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1.2 - VHF Cluster SE</a:t>
            </a:r>
          </a:p>
        </p:txBody>
      </p:sp>
      <p:sp>
        <p:nvSpPr>
          <p:cNvPr id="75" name="Flowchart: Internal Storage 74"/>
          <p:cNvSpPr/>
          <p:nvPr/>
        </p:nvSpPr>
        <p:spPr>
          <a:xfrm>
            <a:off x="7237605" y="1489620"/>
            <a:ext cx="1906395" cy="128016"/>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1.4 -VHF Cluster NW</a:t>
            </a:r>
          </a:p>
        </p:txBody>
      </p:sp>
      <p:sp>
        <p:nvSpPr>
          <p:cNvPr id="76" name="Flowchart: Internal Storage 75"/>
          <p:cNvSpPr/>
          <p:nvPr/>
        </p:nvSpPr>
        <p:spPr>
          <a:xfrm>
            <a:off x="3233615" y="2227181"/>
            <a:ext cx="1981578" cy="147880"/>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2.2 - Code plug Redesign</a:t>
            </a:r>
          </a:p>
        </p:txBody>
      </p:sp>
      <p:sp>
        <p:nvSpPr>
          <p:cNvPr id="77" name="Flowchart: Internal Storage 76"/>
          <p:cNvSpPr/>
          <p:nvPr/>
        </p:nvSpPr>
        <p:spPr>
          <a:xfrm>
            <a:off x="2331147" y="2011448"/>
            <a:ext cx="2169206" cy="140581"/>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2.1 - Channel Nomenclature</a:t>
            </a:r>
          </a:p>
        </p:txBody>
      </p:sp>
      <p:sp>
        <p:nvSpPr>
          <p:cNvPr id="78" name="Flowchart: Internal Storage 77"/>
          <p:cNvSpPr/>
          <p:nvPr/>
        </p:nvSpPr>
        <p:spPr>
          <a:xfrm>
            <a:off x="1312349" y="865927"/>
            <a:ext cx="1478475" cy="136144"/>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2023 - 2025</a:t>
            </a:r>
          </a:p>
        </p:txBody>
      </p:sp>
      <p:sp>
        <p:nvSpPr>
          <p:cNvPr id="79" name="Flowchart: Internal Storage 78"/>
          <p:cNvSpPr/>
          <p:nvPr/>
        </p:nvSpPr>
        <p:spPr>
          <a:xfrm>
            <a:off x="2830126" y="865927"/>
            <a:ext cx="2373576" cy="13831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2025 - 2027</a:t>
            </a:r>
          </a:p>
        </p:txBody>
      </p:sp>
      <p:sp>
        <p:nvSpPr>
          <p:cNvPr id="80" name="Flowchart: Internal Storage 79"/>
          <p:cNvSpPr/>
          <p:nvPr/>
        </p:nvSpPr>
        <p:spPr>
          <a:xfrm>
            <a:off x="5233005" y="866898"/>
            <a:ext cx="1951149" cy="13831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2027- 2029</a:t>
            </a:r>
          </a:p>
        </p:txBody>
      </p:sp>
      <p:sp>
        <p:nvSpPr>
          <p:cNvPr id="82" name="Flowchart: Internal Storage 81"/>
          <p:cNvSpPr/>
          <p:nvPr/>
        </p:nvSpPr>
        <p:spPr>
          <a:xfrm>
            <a:off x="7212767" y="865928"/>
            <a:ext cx="1931233" cy="13928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2029-2031</a:t>
            </a:r>
          </a:p>
        </p:txBody>
      </p:sp>
      <p:sp>
        <p:nvSpPr>
          <p:cNvPr id="85" name="Flowchart: Internal Storage 84"/>
          <p:cNvSpPr/>
          <p:nvPr/>
        </p:nvSpPr>
        <p:spPr>
          <a:xfrm>
            <a:off x="2311007" y="2588243"/>
            <a:ext cx="1968299" cy="133650"/>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2.4 - Training</a:t>
            </a:r>
          </a:p>
        </p:txBody>
      </p:sp>
      <p:sp>
        <p:nvSpPr>
          <p:cNvPr id="87" name="Flowchart: Internal Storage 86"/>
          <p:cNvSpPr/>
          <p:nvPr/>
        </p:nvSpPr>
        <p:spPr>
          <a:xfrm>
            <a:off x="5225365" y="2442249"/>
            <a:ext cx="1963982" cy="135910"/>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2.3 - Dispatch Tile Redesign</a:t>
            </a:r>
          </a:p>
        </p:txBody>
      </p:sp>
      <p:sp>
        <p:nvSpPr>
          <p:cNvPr id="89" name="Flowchart: Internal Storage 88"/>
          <p:cNvSpPr/>
          <p:nvPr/>
        </p:nvSpPr>
        <p:spPr>
          <a:xfrm>
            <a:off x="3339897" y="3073893"/>
            <a:ext cx="1878818"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3.1 - Dual LMR Core            </a:t>
            </a:r>
          </a:p>
        </p:txBody>
      </p:sp>
      <p:sp>
        <p:nvSpPr>
          <p:cNvPr id="90" name="Flowchart: Internal Storage 89"/>
          <p:cNvSpPr/>
          <p:nvPr/>
        </p:nvSpPr>
        <p:spPr>
          <a:xfrm>
            <a:off x="3346547" y="3257804"/>
            <a:ext cx="3757292"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3.2 - Redundant Microwave Links</a:t>
            </a:r>
          </a:p>
        </p:txBody>
      </p:sp>
      <p:sp>
        <p:nvSpPr>
          <p:cNvPr id="92" name="Flowchart: Internal Storage 91"/>
          <p:cNvSpPr/>
          <p:nvPr/>
        </p:nvSpPr>
        <p:spPr>
          <a:xfrm>
            <a:off x="1302087" y="3455873"/>
            <a:ext cx="3901615"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3.3 - Hardware Refresh</a:t>
            </a:r>
          </a:p>
        </p:txBody>
      </p:sp>
      <p:sp>
        <p:nvSpPr>
          <p:cNvPr id="93" name="Flowchart: Internal Storage 92"/>
          <p:cNvSpPr/>
          <p:nvPr/>
        </p:nvSpPr>
        <p:spPr>
          <a:xfrm>
            <a:off x="2175009" y="3839344"/>
            <a:ext cx="2851509"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3.5 - System Monitoring Software</a:t>
            </a:r>
          </a:p>
        </p:txBody>
      </p:sp>
      <p:sp>
        <p:nvSpPr>
          <p:cNvPr id="103" name="Flowchart: Internal Storage 102"/>
          <p:cNvSpPr/>
          <p:nvPr/>
        </p:nvSpPr>
        <p:spPr>
          <a:xfrm>
            <a:off x="7237605" y="1635202"/>
            <a:ext cx="1906395" cy="139013"/>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1.5 - VHF Cluster Central</a:t>
            </a:r>
          </a:p>
        </p:txBody>
      </p:sp>
      <p:sp>
        <p:nvSpPr>
          <p:cNvPr id="112" name="Slide Number Placeholder 1"/>
          <p:cNvSpPr txBox="1">
            <a:spLocks/>
          </p:cNvSpPr>
          <p:nvPr/>
        </p:nvSpPr>
        <p:spPr>
          <a:xfrm>
            <a:off x="8886966" y="4982348"/>
            <a:ext cx="138268" cy="201168"/>
          </a:xfrm>
          <a:prstGeom prst="rect">
            <a:avLst/>
          </a:prstGeom>
        </p:spPr>
        <p:txBody>
          <a:bodyPr vert="horz" lIns="0" tIns="0" rIns="0" bIns="0" rtlCol="0" anchor="ctr"/>
          <a:lstStyle>
            <a:defPPr>
              <a:defRPr lang="en-US"/>
            </a:defPPr>
            <a:lvl1pPr marL="0" algn="r" defTabSz="914400" rtl="0" eaLnBrk="1" latinLnBrk="0" hangingPunct="1">
              <a:defRPr lang="en-US" sz="60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E2C88-6C8F-484D-AF69-578F576B1F44}" type="slidenum">
              <a:rPr lang="en-US" smtClean="0"/>
              <a:pPr/>
              <a:t>5</a:t>
            </a:fld>
            <a:endParaRPr lang="en-US" dirty="0"/>
          </a:p>
        </p:txBody>
      </p:sp>
      <p:sp>
        <p:nvSpPr>
          <p:cNvPr id="118" name="Flowchart: Internal Storage 117"/>
          <p:cNvSpPr/>
          <p:nvPr/>
        </p:nvSpPr>
        <p:spPr>
          <a:xfrm>
            <a:off x="3035027" y="2829073"/>
            <a:ext cx="2947796" cy="140809"/>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2.5 - Communication Infrastructure Replacement                                                                              </a:t>
            </a:r>
          </a:p>
        </p:txBody>
      </p:sp>
      <p:grpSp>
        <p:nvGrpSpPr>
          <p:cNvPr id="8" name="Group 7">
            <a:extLst>
              <a:ext uri="{FF2B5EF4-FFF2-40B4-BE49-F238E27FC236}">
                <a16:creationId xmlns:a16="http://schemas.microsoft.com/office/drawing/2014/main" id="{CB195AB1-F81F-D623-4558-ABD9BC580F7D}"/>
              </a:ext>
            </a:extLst>
          </p:cNvPr>
          <p:cNvGrpSpPr/>
          <p:nvPr/>
        </p:nvGrpSpPr>
        <p:grpSpPr>
          <a:xfrm>
            <a:off x="24810" y="4114120"/>
            <a:ext cx="294290" cy="294290"/>
            <a:chOff x="1406" y="3756908"/>
            <a:chExt cx="294290" cy="294290"/>
          </a:xfrm>
        </p:grpSpPr>
        <p:sp>
          <p:nvSpPr>
            <p:cNvPr id="9" name="Rectangle 8">
              <a:extLst>
                <a:ext uri="{FF2B5EF4-FFF2-40B4-BE49-F238E27FC236}">
                  <a16:creationId xmlns:a16="http://schemas.microsoft.com/office/drawing/2014/main" id="{CD7E7BBD-D2E6-C0E0-3F3D-8C42C87E801D}"/>
                </a:ext>
              </a:extLst>
            </p:cNvPr>
            <p:cNvSpPr/>
            <p:nvPr/>
          </p:nvSpPr>
          <p:spPr>
            <a:xfrm>
              <a:off x="1406" y="3756908"/>
              <a:ext cx="294290" cy="2942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11" name="Group 10">
              <a:extLst>
                <a:ext uri="{FF2B5EF4-FFF2-40B4-BE49-F238E27FC236}">
                  <a16:creationId xmlns:a16="http://schemas.microsoft.com/office/drawing/2014/main" id="{8963AC81-9261-4454-15AF-FE146FDD7B10}"/>
                </a:ext>
              </a:extLst>
            </p:cNvPr>
            <p:cNvGrpSpPr/>
            <p:nvPr/>
          </p:nvGrpSpPr>
          <p:grpSpPr>
            <a:xfrm>
              <a:off x="64796" y="3810934"/>
              <a:ext cx="167512" cy="192068"/>
              <a:chOff x="1909763" y="709613"/>
              <a:chExt cx="447675" cy="525462"/>
            </a:xfrm>
            <a:solidFill>
              <a:schemeClr val="bg1"/>
            </a:solidFill>
          </p:grpSpPr>
          <p:sp>
            <p:nvSpPr>
              <p:cNvPr id="27" name="Freeform 1">
                <a:extLst>
                  <a:ext uri="{FF2B5EF4-FFF2-40B4-BE49-F238E27FC236}">
                    <a16:creationId xmlns:a16="http://schemas.microsoft.com/office/drawing/2014/main" id="{14F59C5C-DB69-C823-991C-37465B230D5C}"/>
                  </a:ext>
                </a:extLst>
              </p:cNvPr>
              <p:cNvSpPr>
                <a:spLocks noChangeArrowheads="1"/>
              </p:cNvSpPr>
              <p:nvPr/>
            </p:nvSpPr>
            <p:spPr bwMode="auto">
              <a:xfrm>
                <a:off x="2300288" y="965200"/>
                <a:ext cx="57150" cy="57150"/>
              </a:xfrm>
              <a:custGeom>
                <a:avLst/>
                <a:gdLst>
                  <a:gd name="T0" fmla="*/ 158 w 159"/>
                  <a:gd name="T1" fmla="*/ 77 h 157"/>
                  <a:gd name="T2" fmla="*/ 147 w 159"/>
                  <a:gd name="T3" fmla="*/ 117 h 157"/>
                  <a:gd name="T4" fmla="*/ 119 w 159"/>
                  <a:gd name="T5" fmla="*/ 145 h 157"/>
                  <a:gd name="T6" fmla="*/ 79 w 159"/>
                  <a:gd name="T7" fmla="*/ 156 h 157"/>
                  <a:gd name="T8" fmla="*/ 40 w 159"/>
                  <a:gd name="T9" fmla="*/ 145 h 157"/>
                  <a:gd name="T10" fmla="*/ 11 w 159"/>
                  <a:gd name="T11" fmla="*/ 117 h 157"/>
                  <a:gd name="T12" fmla="*/ 0 w 159"/>
                  <a:gd name="T13" fmla="*/ 77 h 157"/>
                  <a:gd name="T14" fmla="*/ 11 w 159"/>
                  <a:gd name="T15" fmla="*/ 39 h 157"/>
                  <a:gd name="T16" fmla="*/ 40 w 159"/>
                  <a:gd name="T17" fmla="*/ 9 h 157"/>
                  <a:gd name="T18" fmla="*/ 79 w 159"/>
                  <a:gd name="T19" fmla="*/ 0 h 157"/>
                  <a:gd name="T20" fmla="*/ 119 w 159"/>
                  <a:gd name="T21" fmla="*/ 9 h 157"/>
                  <a:gd name="T22" fmla="*/ 147 w 159"/>
                  <a:gd name="T23" fmla="*/ 39 h 157"/>
                  <a:gd name="T24" fmla="*/ 158 w 159"/>
                  <a:gd name="T25" fmla="*/ 7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7">
                    <a:moveTo>
                      <a:pt x="158" y="77"/>
                    </a:moveTo>
                    <a:cubicBezTo>
                      <a:pt x="158" y="92"/>
                      <a:pt x="154" y="104"/>
                      <a:pt x="147" y="117"/>
                    </a:cubicBezTo>
                    <a:cubicBezTo>
                      <a:pt x="141" y="129"/>
                      <a:pt x="131" y="139"/>
                      <a:pt x="119" y="145"/>
                    </a:cubicBezTo>
                    <a:cubicBezTo>
                      <a:pt x="106" y="152"/>
                      <a:pt x="93" y="156"/>
                      <a:pt x="79" y="156"/>
                    </a:cubicBezTo>
                    <a:cubicBezTo>
                      <a:pt x="65" y="156"/>
                      <a:pt x="53" y="152"/>
                      <a:pt x="40" y="145"/>
                    </a:cubicBezTo>
                    <a:cubicBezTo>
                      <a:pt x="27" y="139"/>
                      <a:pt x="18" y="130"/>
                      <a:pt x="11" y="117"/>
                    </a:cubicBezTo>
                    <a:cubicBezTo>
                      <a:pt x="4" y="104"/>
                      <a:pt x="0" y="92"/>
                      <a:pt x="0" y="77"/>
                    </a:cubicBezTo>
                    <a:cubicBezTo>
                      <a:pt x="0" y="63"/>
                      <a:pt x="4" y="52"/>
                      <a:pt x="11" y="39"/>
                    </a:cubicBezTo>
                    <a:cubicBezTo>
                      <a:pt x="18" y="26"/>
                      <a:pt x="27" y="16"/>
                      <a:pt x="40" y="9"/>
                    </a:cubicBezTo>
                    <a:cubicBezTo>
                      <a:pt x="53" y="2"/>
                      <a:pt x="64" y="0"/>
                      <a:pt x="79" y="0"/>
                    </a:cubicBezTo>
                    <a:cubicBezTo>
                      <a:pt x="93" y="0"/>
                      <a:pt x="106" y="2"/>
                      <a:pt x="119" y="9"/>
                    </a:cubicBezTo>
                    <a:cubicBezTo>
                      <a:pt x="131" y="16"/>
                      <a:pt x="141" y="26"/>
                      <a:pt x="147" y="39"/>
                    </a:cubicBezTo>
                    <a:cubicBezTo>
                      <a:pt x="154" y="52"/>
                      <a:pt x="158" y="63"/>
                      <a:pt x="158" y="7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8" name="Freeform 2">
                <a:extLst>
                  <a:ext uri="{FF2B5EF4-FFF2-40B4-BE49-F238E27FC236}">
                    <a16:creationId xmlns:a16="http://schemas.microsoft.com/office/drawing/2014/main" id="{502869C4-376E-43CB-09FE-D994384E10C0}"/>
                  </a:ext>
                </a:extLst>
              </p:cNvPr>
              <p:cNvSpPr>
                <a:spLocks noChangeArrowheads="1"/>
              </p:cNvSpPr>
              <p:nvPr/>
            </p:nvSpPr>
            <p:spPr bwMode="auto">
              <a:xfrm>
                <a:off x="2300288" y="793750"/>
                <a:ext cx="57150" cy="57150"/>
              </a:xfrm>
              <a:custGeom>
                <a:avLst/>
                <a:gdLst>
                  <a:gd name="T0" fmla="*/ 158 w 159"/>
                  <a:gd name="T1" fmla="*/ 79 h 159"/>
                  <a:gd name="T2" fmla="*/ 147 w 159"/>
                  <a:gd name="T3" fmla="*/ 118 h 159"/>
                  <a:gd name="T4" fmla="*/ 119 w 159"/>
                  <a:gd name="T5" fmla="*/ 147 h 159"/>
                  <a:gd name="T6" fmla="*/ 79 w 159"/>
                  <a:gd name="T7" fmla="*/ 158 h 159"/>
                  <a:gd name="T8" fmla="*/ 40 w 159"/>
                  <a:gd name="T9" fmla="*/ 147 h 159"/>
                  <a:gd name="T10" fmla="*/ 11 w 159"/>
                  <a:gd name="T11" fmla="*/ 118 h 159"/>
                  <a:gd name="T12" fmla="*/ 0 w 159"/>
                  <a:gd name="T13" fmla="*/ 79 h 159"/>
                  <a:gd name="T14" fmla="*/ 11 w 159"/>
                  <a:gd name="T15" fmla="*/ 39 h 159"/>
                  <a:gd name="T16" fmla="*/ 40 w 159"/>
                  <a:gd name="T17" fmla="*/ 11 h 159"/>
                  <a:gd name="T18" fmla="*/ 79 w 159"/>
                  <a:gd name="T19" fmla="*/ 0 h 159"/>
                  <a:gd name="T20" fmla="*/ 119 w 159"/>
                  <a:gd name="T21" fmla="*/ 11 h 159"/>
                  <a:gd name="T22" fmla="*/ 147 w 159"/>
                  <a:gd name="T23" fmla="*/ 39 h 159"/>
                  <a:gd name="T24" fmla="*/ 158 w 159"/>
                  <a:gd name="T25"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58" y="79"/>
                    </a:moveTo>
                    <a:cubicBezTo>
                      <a:pt x="158" y="92"/>
                      <a:pt x="154" y="105"/>
                      <a:pt x="147" y="118"/>
                    </a:cubicBezTo>
                    <a:cubicBezTo>
                      <a:pt x="141" y="131"/>
                      <a:pt x="131" y="140"/>
                      <a:pt x="119" y="147"/>
                    </a:cubicBezTo>
                    <a:cubicBezTo>
                      <a:pt x="106" y="154"/>
                      <a:pt x="93" y="158"/>
                      <a:pt x="79" y="158"/>
                    </a:cubicBezTo>
                    <a:cubicBezTo>
                      <a:pt x="65" y="158"/>
                      <a:pt x="53" y="154"/>
                      <a:pt x="40" y="147"/>
                    </a:cubicBezTo>
                    <a:cubicBezTo>
                      <a:pt x="27" y="140"/>
                      <a:pt x="18" y="131"/>
                      <a:pt x="11" y="118"/>
                    </a:cubicBezTo>
                    <a:cubicBezTo>
                      <a:pt x="4" y="105"/>
                      <a:pt x="0" y="93"/>
                      <a:pt x="0" y="79"/>
                    </a:cubicBezTo>
                    <a:cubicBezTo>
                      <a:pt x="0" y="64"/>
                      <a:pt x="4" y="52"/>
                      <a:pt x="11" y="39"/>
                    </a:cubicBezTo>
                    <a:cubicBezTo>
                      <a:pt x="18" y="26"/>
                      <a:pt x="27" y="17"/>
                      <a:pt x="40" y="11"/>
                    </a:cubicBezTo>
                    <a:cubicBezTo>
                      <a:pt x="53" y="4"/>
                      <a:pt x="64" y="0"/>
                      <a:pt x="79" y="0"/>
                    </a:cubicBezTo>
                    <a:cubicBezTo>
                      <a:pt x="93" y="0"/>
                      <a:pt x="106" y="4"/>
                      <a:pt x="119" y="11"/>
                    </a:cubicBezTo>
                    <a:cubicBezTo>
                      <a:pt x="131" y="17"/>
                      <a:pt x="141" y="26"/>
                      <a:pt x="147" y="39"/>
                    </a:cubicBezTo>
                    <a:cubicBezTo>
                      <a:pt x="154" y="52"/>
                      <a:pt x="158" y="64"/>
                      <a:pt x="158" y="7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9" name="Freeform 3">
                <a:extLst>
                  <a:ext uri="{FF2B5EF4-FFF2-40B4-BE49-F238E27FC236}">
                    <a16:creationId xmlns:a16="http://schemas.microsoft.com/office/drawing/2014/main" id="{D4BE3190-19B0-7BC1-67A1-65A47277CE7A}"/>
                  </a:ext>
                </a:extLst>
              </p:cNvPr>
              <p:cNvSpPr>
                <a:spLocks noChangeArrowheads="1"/>
              </p:cNvSpPr>
              <p:nvPr/>
            </p:nvSpPr>
            <p:spPr bwMode="auto">
              <a:xfrm>
                <a:off x="2300288" y="1135063"/>
                <a:ext cx="57150" cy="57150"/>
              </a:xfrm>
              <a:custGeom>
                <a:avLst/>
                <a:gdLst>
                  <a:gd name="T0" fmla="*/ 158 w 159"/>
                  <a:gd name="T1" fmla="*/ 79 h 159"/>
                  <a:gd name="T2" fmla="*/ 147 w 159"/>
                  <a:gd name="T3" fmla="*/ 118 h 159"/>
                  <a:gd name="T4" fmla="*/ 119 w 159"/>
                  <a:gd name="T5" fmla="*/ 147 h 159"/>
                  <a:gd name="T6" fmla="*/ 79 w 159"/>
                  <a:gd name="T7" fmla="*/ 158 h 159"/>
                  <a:gd name="T8" fmla="*/ 40 w 159"/>
                  <a:gd name="T9" fmla="*/ 147 h 159"/>
                  <a:gd name="T10" fmla="*/ 11 w 159"/>
                  <a:gd name="T11" fmla="*/ 118 h 159"/>
                  <a:gd name="T12" fmla="*/ 0 w 159"/>
                  <a:gd name="T13" fmla="*/ 79 h 159"/>
                  <a:gd name="T14" fmla="*/ 11 w 159"/>
                  <a:gd name="T15" fmla="*/ 40 h 159"/>
                  <a:gd name="T16" fmla="*/ 40 w 159"/>
                  <a:gd name="T17" fmla="*/ 11 h 159"/>
                  <a:gd name="T18" fmla="*/ 79 w 159"/>
                  <a:gd name="T19" fmla="*/ 0 h 159"/>
                  <a:gd name="T20" fmla="*/ 119 w 159"/>
                  <a:gd name="T21" fmla="*/ 11 h 159"/>
                  <a:gd name="T22" fmla="*/ 147 w 159"/>
                  <a:gd name="T23" fmla="*/ 40 h 159"/>
                  <a:gd name="T24" fmla="*/ 158 w 159"/>
                  <a:gd name="T25"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58" y="79"/>
                    </a:moveTo>
                    <a:cubicBezTo>
                      <a:pt x="158" y="93"/>
                      <a:pt x="154" y="106"/>
                      <a:pt x="147" y="118"/>
                    </a:cubicBezTo>
                    <a:cubicBezTo>
                      <a:pt x="141" y="131"/>
                      <a:pt x="131" y="140"/>
                      <a:pt x="119" y="147"/>
                    </a:cubicBezTo>
                    <a:cubicBezTo>
                      <a:pt x="106" y="155"/>
                      <a:pt x="93" y="158"/>
                      <a:pt x="79" y="158"/>
                    </a:cubicBezTo>
                    <a:cubicBezTo>
                      <a:pt x="65" y="158"/>
                      <a:pt x="53" y="155"/>
                      <a:pt x="40" y="147"/>
                    </a:cubicBezTo>
                    <a:cubicBezTo>
                      <a:pt x="27" y="140"/>
                      <a:pt x="18" y="131"/>
                      <a:pt x="11" y="118"/>
                    </a:cubicBezTo>
                    <a:cubicBezTo>
                      <a:pt x="4" y="106"/>
                      <a:pt x="0" y="93"/>
                      <a:pt x="0" y="79"/>
                    </a:cubicBezTo>
                    <a:cubicBezTo>
                      <a:pt x="0" y="65"/>
                      <a:pt x="4" y="52"/>
                      <a:pt x="11" y="40"/>
                    </a:cubicBezTo>
                    <a:cubicBezTo>
                      <a:pt x="18" y="27"/>
                      <a:pt x="27" y="18"/>
                      <a:pt x="40" y="11"/>
                    </a:cubicBezTo>
                    <a:cubicBezTo>
                      <a:pt x="53" y="3"/>
                      <a:pt x="64" y="0"/>
                      <a:pt x="79" y="0"/>
                    </a:cubicBezTo>
                    <a:cubicBezTo>
                      <a:pt x="93" y="0"/>
                      <a:pt x="106" y="3"/>
                      <a:pt x="119" y="11"/>
                    </a:cubicBezTo>
                    <a:cubicBezTo>
                      <a:pt x="131" y="18"/>
                      <a:pt x="141" y="27"/>
                      <a:pt x="147" y="40"/>
                    </a:cubicBezTo>
                    <a:cubicBezTo>
                      <a:pt x="154" y="52"/>
                      <a:pt x="158" y="64"/>
                      <a:pt x="158" y="7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0" name="Freeform 4">
                <a:extLst>
                  <a:ext uri="{FF2B5EF4-FFF2-40B4-BE49-F238E27FC236}">
                    <a16:creationId xmlns:a16="http://schemas.microsoft.com/office/drawing/2014/main" id="{A9A7B6F1-4F3A-2DCE-87C9-7DBE68220456}"/>
                  </a:ext>
                </a:extLst>
              </p:cNvPr>
              <p:cNvSpPr>
                <a:spLocks noChangeArrowheads="1"/>
              </p:cNvSpPr>
              <p:nvPr/>
            </p:nvSpPr>
            <p:spPr bwMode="auto">
              <a:xfrm>
                <a:off x="2163763" y="809625"/>
                <a:ext cx="107950" cy="368300"/>
              </a:xfrm>
              <a:custGeom>
                <a:avLst/>
                <a:gdLst>
                  <a:gd name="T0" fmla="*/ 263 w 302"/>
                  <a:gd name="T1" fmla="*/ 549 h 1023"/>
                  <a:gd name="T2" fmla="*/ 301 w 302"/>
                  <a:gd name="T3" fmla="*/ 511 h 1023"/>
                  <a:gd name="T4" fmla="*/ 263 w 302"/>
                  <a:gd name="T5" fmla="*/ 473 h 1023"/>
                  <a:gd name="T6" fmla="*/ 184 w 302"/>
                  <a:gd name="T7" fmla="*/ 473 h 1023"/>
                  <a:gd name="T8" fmla="*/ 184 w 302"/>
                  <a:gd name="T9" fmla="*/ 76 h 1023"/>
                  <a:gd name="T10" fmla="*/ 261 w 302"/>
                  <a:gd name="T11" fmla="*/ 76 h 1023"/>
                  <a:gd name="T12" fmla="*/ 299 w 302"/>
                  <a:gd name="T13" fmla="*/ 38 h 1023"/>
                  <a:gd name="T14" fmla="*/ 261 w 302"/>
                  <a:gd name="T15" fmla="*/ 0 h 1023"/>
                  <a:gd name="T16" fmla="*/ 148 w 302"/>
                  <a:gd name="T17" fmla="*/ 0 h 1023"/>
                  <a:gd name="T18" fmla="*/ 116 w 302"/>
                  <a:gd name="T19" fmla="*/ 17 h 1023"/>
                  <a:gd name="T20" fmla="*/ 110 w 302"/>
                  <a:gd name="T21" fmla="*/ 39 h 1023"/>
                  <a:gd name="T22" fmla="*/ 110 w 302"/>
                  <a:gd name="T23" fmla="*/ 473 h 1023"/>
                  <a:gd name="T24" fmla="*/ 38 w 302"/>
                  <a:gd name="T25" fmla="*/ 473 h 1023"/>
                  <a:gd name="T26" fmla="*/ 0 w 302"/>
                  <a:gd name="T27" fmla="*/ 511 h 1023"/>
                  <a:gd name="T28" fmla="*/ 38 w 302"/>
                  <a:gd name="T29" fmla="*/ 549 h 1023"/>
                  <a:gd name="T30" fmla="*/ 110 w 302"/>
                  <a:gd name="T31" fmla="*/ 549 h 1023"/>
                  <a:gd name="T32" fmla="*/ 110 w 302"/>
                  <a:gd name="T33" fmla="*/ 983 h 1023"/>
                  <a:gd name="T34" fmla="*/ 113 w 302"/>
                  <a:gd name="T35" fmla="*/ 1000 h 1023"/>
                  <a:gd name="T36" fmla="*/ 148 w 302"/>
                  <a:gd name="T37" fmla="*/ 1022 h 1023"/>
                  <a:gd name="T38" fmla="*/ 261 w 302"/>
                  <a:gd name="T39" fmla="*/ 1022 h 1023"/>
                  <a:gd name="T40" fmla="*/ 299 w 302"/>
                  <a:gd name="T41" fmla="*/ 984 h 1023"/>
                  <a:gd name="T42" fmla="*/ 261 w 302"/>
                  <a:gd name="T43" fmla="*/ 948 h 1023"/>
                  <a:gd name="T44" fmla="*/ 184 w 302"/>
                  <a:gd name="T45" fmla="*/ 948 h 1023"/>
                  <a:gd name="T46" fmla="*/ 184 w 302"/>
                  <a:gd name="T47" fmla="*/ 549 h 1023"/>
                  <a:gd name="T48" fmla="*/ 263 w 302"/>
                  <a:gd name="T49" fmla="*/ 54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2" h="1023">
                    <a:moveTo>
                      <a:pt x="263" y="549"/>
                    </a:moveTo>
                    <a:cubicBezTo>
                      <a:pt x="284" y="549"/>
                      <a:pt x="301" y="532"/>
                      <a:pt x="301" y="511"/>
                    </a:cubicBezTo>
                    <a:cubicBezTo>
                      <a:pt x="301" y="490"/>
                      <a:pt x="284" y="473"/>
                      <a:pt x="263" y="473"/>
                    </a:cubicBezTo>
                    <a:lnTo>
                      <a:pt x="184" y="473"/>
                    </a:lnTo>
                    <a:lnTo>
                      <a:pt x="184" y="76"/>
                    </a:lnTo>
                    <a:lnTo>
                      <a:pt x="261" y="76"/>
                    </a:lnTo>
                    <a:cubicBezTo>
                      <a:pt x="283" y="76"/>
                      <a:pt x="299" y="58"/>
                      <a:pt x="299" y="38"/>
                    </a:cubicBezTo>
                    <a:cubicBezTo>
                      <a:pt x="299" y="17"/>
                      <a:pt x="283" y="0"/>
                      <a:pt x="261" y="0"/>
                    </a:cubicBezTo>
                    <a:lnTo>
                      <a:pt x="148" y="0"/>
                    </a:lnTo>
                    <a:cubicBezTo>
                      <a:pt x="134" y="0"/>
                      <a:pt x="123" y="7"/>
                      <a:pt x="116" y="17"/>
                    </a:cubicBezTo>
                    <a:cubicBezTo>
                      <a:pt x="113" y="23"/>
                      <a:pt x="110" y="30"/>
                      <a:pt x="110" y="39"/>
                    </a:cubicBezTo>
                    <a:lnTo>
                      <a:pt x="110" y="473"/>
                    </a:lnTo>
                    <a:lnTo>
                      <a:pt x="38" y="473"/>
                    </a:lnTo>
                    <a:cubicBezTo>
                      <a:pt x="17" y="473"/>
                      <a:pt x="0" y="490"/>
                      <a:pt x="0" y="511"/>
                    </a:cubicBezTo>
                    <a:cubicBezTo>
                      <a:pt x="0" y="532"/>
                      <a:pt x="17" y="549"/>
                      <a:pt x="38" y="549"/>
                    </a:cubicBezTo>
                    <a:lnTo>
                      <a:pt x="110" y="549"/>
                    </a:lnTo>
                    <a:lnTo>
                      <a:pt x="110" y="983"/>
                    </a:lnTo>
                    <a:cubicBezTo>
                      <a:pt x="110" y="989"/>
                      <a:pt x="111" y="995"/>
                      <a:pt x="113" y="1000"/>
                    </a:cubicBezTo>
                    <a:cubicBezTo>
                      <a:pt x="119" y="1013"/>
                      <a:pt x="132" y="1022"/>
                      <a:pt x="148" y="1022"/>
                    </a:cubicBezTo>
                    <a:lnTo>
                      <a:pt x="261" y="1022"/>
                    </a:lnTo>
                    <a:cubicBezTo>
                      <a:pt x="283" y="1022"/>
                      <a:pt x="299" y="1005"/>
                      <a:pt x="299" y="984"/>
                    </a:cubicBezTo>
                    <a:cubicBezTo>
                      <a:pt x="299" y="964"/>
                      <a:pt x="283" y="948"/>
                      <a:pt x="261" y="948"/>
                    </a:cubicBezTo>
                    <a:lnTo>
                      <a:pt x="184" y="948"/>
                    </a:lnTo>
                    <a:lnTo>
                      <a:pt x="184" y="549"/>
                    </a:lnTo>
                    <a:lnTo>
                      <a:pt x="263" y="54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1" name="Freeform 5">
                <a:extLst>
                  <a:ext uri="{FF2B5EF4-FFF2-40B4-BE49-F238E27FC236}">
                    <a16:creationId xmlns:a16="http://schemas.microsoft.com/office/drawing/2014/main" id="{7E8E9205-DB44-811A-753E-48DCC7AD15E2}"/>
                  </a:ext>
                </a:extLst>
              </p:cNvPr>
              <p:cNvSpPr>
                <a:spLocks noChangeArrowheads="1"/>
              </p:cNvSpPr>
              <p:nvPr/>
            </p:nvSpPr>
            <p:spPr bwMode="auto">
              <a:xfrm>
                <a:off x="1976438" y="835025"/>
                <a:ext cx="31750" cy="26988"/>
              </a:xfrm>
              <a:custGeom>
                <a:avLst/>
                <a:gdLst>
                  <a:gd name="T0" fmla="*/ 42 w 87"/>
                  <a:gd name="T1" fmla="*/ 74 h 75"/>
                  <a:gd name="T2" fmla="*/ 0 w 87"/>
                  <a:gd name="T3" fmla="*/ 74 h 75"/>
                  <a:gd name="T4" fmla="*/ 0 w 87"/>
                  <a:gd name="T5" fmla="*/ 0 h 75"/>
                  <a:gd name="T6" fmla="*/ 86 w 87"/>
                  <a:gd name="T7" fmla="*/ 0 h 75"/>
                  <a:gd name="T8" fmla="*/ 86 w 87"/>
                  <a:gd name="T9" fmla="*/ 74 h 75"/>
                  <a:gd name="T10" fmla="*/ 42 w 87"/>
                  <a:gd name="T11" fmla="*/ 74 h 75"/>
                </a:gdLst>
                <a:ahLst/>
                <a:cxnLst>
                  <a:cxn ang="0">
                    <a:pos x="T0" y="T1"/>
                  </a:cxn>
                  <a:cxn ang="0">
                    <a:pos x="T2" y="T3"/>
                  </a:cxn>
                  <a:cxn ang="0">
                    <a:pos x="T4" y="T5"/>
                  </a:cxn>
                  <a:cxn ang="0">
                    <a:pos x="T6" y="T7"/>
                  </a:cxn>
                  <a:cxn ang="0">
                    <a:pos x="T8" y="T9"/>
                  </a:cxn>
                  <a:cxn ang="0">
                    <a:pos x="T10" y="T11"/>
                  </a:cxn>
                </a:cxnLst>
                <a:rect l="0" t="0" r="r" b="b"/>
                <a:pathLst>
                  <a:path w="87" h="75">
                    <a:moveTo>
                      <a:pt x="42" y="74"/>
                    </a:moveTo>
                    <a:lnTo>
                      <a:pt x="0" y="74"/>
                    </a:lnTo>
                    <a:lnTo>
                      <a:pt x="0" y="0"/>
                    </a:lnTo>
                    <a:lnTo>
                      <a:pt x="86" y="0"/>
                    </a:lnTo>
                    <a:lnTo>
                      <a:pt x="86" y="74"/>
                    </a:lnTo>
                    <a:lnTo>
                      <a:pt x="42" y="7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2" name="Freeform 6">
                <a:extLst>
                  <a:ext uri="{FF2B5EF4-FFF2-40B4-BE49-F238E27FC236}">
                    <a16:creationId xmlns:a16="http://schemas.microsoft.com/office/drawing/2014/main" id="{4837FA12-823F-A4E0-6B40-D71A9D416863}"/>
                  </a:ext>
                </a:extLst>
              </p:cNvPr>
              <p:cNvSpPr>
                <a:spLocks noChangeArrowheads="1"/>
              </p:cNvSpPr>
              <p:nvPr/>
            </p:nvSpPr>
            <p:spPr bwMode="auto">
              <a:xfrm>
                <a:off x="2033588" y="835025"/>
                <a:ext cx="31750" cy="26988"/>
              </a:xfrm>
              <a:custGeom>
                <a:avLst/>
                <a:gdLst>
                  <a:gd name="T0" fmla="*/ 42 w 86"/>
                  <a:gd name="T1" fmla="*/ 74 h 75"/>
                  <a:gd name="T2" fmla="*/ 0 w 86"/>
                  <a:gd name="T3" fmla="*/ 74 h 75"/>
                  <a:gd name="T4" fmla="*/ 0 w 86"/>
                  <a:gd name="T5" fmla="*/ 0 h 75"/>
                  <a:gd name="T6" fmla="*/ 85 w 86"/>
                  <a:gd name="T7" fmla="*/ 0 h 75"/>
                  <a:gd name="T8" fmla="*/ 85 w 86"/>
                  <a:gd name="T9" fmla="*/ 74 h 75"/>
                  <a:gd name="T10" fmla="*/ 42 w 86"/>
                  <a:gd name="T11" fmla="*/ 74 h 75"/>
                </a:gdLst>
                <a:ahLst/>
                <a:cxnLst>
                  <a:cxn ang="0">
                    <a:pos x="T0" y="T1"/>
                  </a:cxn>
                  <a:cxn ang="0">
                    <a:pos x="T2" y="T3"/>
                  </a:cxn>
                  <a:cxn ang="0">
                    <a:pos x="T4" y="T5"/>
                  </a:cxn>
                  <a:cxn ang="0">
                    <a:pos x="T6" y="T7"/>
                  </a:cxn>
                  <a:cxn ang="0">
                    <a:pos x="T8" y="T9"/>
                  </a:cxn>
                  <a:cxn ang="0">
                    <a:pos x="T10" y="T11"/>
                  </a:cxn>
                </a:cxnLst>
                <a:rect l="0" t="0" r="r" b="b"/>
                <a:pathLst>
                  <a:path w="86" h="75">
                    <a:moveTo>
                      <a:pt x="42" y="74"/>
                    </a:moveTo>
                    <a:lnTo>
                      <a:pt x="0" y="74"/>
                    </a:lnTo>
                    <a:lnTo>
                      <a:pt x="0" y="0"/>
                    </a:lnTo>
                    <a:lnTo>
                      <a:pt x="85" y="0"/>
                    </a:lnTo>
                    <a:lnTo>
                      <a:pt x="85" y="74"/>
                    </a:lnTo>
                    <a:lnTo>
                      <a:pt x="42" y="7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3" name="Freeform 7">
                <a:extLst>
                  <a:ext uri="{FF2B5EF4-FFF2-40B4-BE49-F238E27FC236}">
                    <a16:creationId xmlns:a16="http://schemas.microsoft.com/office/drawing/2014/main" id="{B522591C-1A87-D35C-35ED-9A05E6BD79F7}"/>
                  </a:ext>
                </a:extLst>
              </p:cNvPr>
              <p:cNvSpPr>
                <a:spLocks noChangeArrowheads="1"/>
              </p:cNvSpPr>
              <p:nvPr/>
            </p:nvSpPr>
            <p:spPr bwMode="auto">
              <a:xfrm>
                <a:off x="1976438" y="892175"/>
                <a:ext cx="31750" cy="26988"/>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4" name="Freeform 8">
                <a:extLst>
                  <a:ext uri="{FF2B5EF4-FFF2-40B4-BE49-F238E27FC236}">
                    <a16:creationId xmlns:a16="http://schemas.microsoft.com/office/drawing/2014/main" id="{3F466416-1730-1853-1573-04217A2633A9}"/>
                  </a:ext>
                </a:extLst>
              </p:cNvPr>
              <p:cNvSpPr>
                <a:spLocks noChangeArrowheads="1"/>
              </p:cNvSpPr>
              <p:nvPr/>
            </p:nvSpPr>
            <p:spPr bwMode="auto">
              <a:xfrm>
                <a:off x="2033588" y="892175"/>
                <a:ext cx="31750" cy="26988"/>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2" name="Freeform 9">
                <a:extLst>
                  <a:ext uri="{FF2B5EF4-FFF2-40B4-BE49-F238E27FC236}">
                    <a16:creationId xmlns:a16="http://schemas.microsoft.com/office/drawing/2014/main" id="{8380FB2D-5A41-9992-61DB-AA38B6BC0A42}"/>
                  </a:ext>
                </a:extLst>
              </p:cNvPr>
              <p:cNvSpPr>
                <a:spLocks noChangeArrowheads="1"/>
              </p:cNvSpPr>
              <p:nvPr/>
            </p:nvSpPr>
            <p:spPr bwMode="auto">
              <a:xfrm>
                <a:off x="1976438" y="949325"/>
                <a:ext cx="31750" cy="26988"/>
              </a:xfrm>
              <a:custGeom>
                <a:avLst/>
                <a:gdLst>
                  <a:gd name="T0" fmla="*/ 42 w 87"/>
                  <a:gd name="T1" fmla="*/ 76 h 77"/>
                  <a:gd name="T2" fmla="*/ 0 w 87"/>
                  <a:gd name="T3" fmla="*/ 76 h 77"/>
                  <a:gd name="T4" fmla="*/ 0 w 87"/>
                  <a:gd name="T5" fmla="*/ 0 h 77"/>
                  <a:gd name="T6" fmla="*/ 86 w 87"/>
                  <a:gd name="T7" fmla="*/ 0 h 77"/>
                  <a:gd name="T8" fmla="*/ 86 w 87"/>
                  <a:gd name="T9" fmla="*/ 76 h 77"/>
                  <a:gd name="T10" fmla="*/ 42 w 87"/>
                  <a:gd name="T11" fmla="*/ 76 h 77"/>
                </a:gdLst>
                <a:ahLst/>
                <a:cxnLst>
                  <a:cxn ang="0">
                    <a:pos x="T0" y="T1"/>
                  </a:cxn>
                  <a:cxn ang="0">
                    <a:pos x="T2" y="T3"/>
                  </a:cxn>
                  <a:cxn ang="0">
                    <a:pos x="T4" y="T5"/>
                  </a:cxn>
                  <a:cxn ang="0">
                    <a:pos x="T6" y="T7"/>
                  </a:cxn>
                  <a:cxn ang="0">
                    <a:pos x="T8" y="T9"/>
                  </a:cxn>
                  <a:cxn ang="0">
                    <a:pos x="T10" y="T11"/>
                  </a:cxn>
                </a:cxnLst>
                <a:rect l="0" t="0" r="r" b="b"/>
                <a:pathLst>
                  <a:path w="87" h="77">
                    <a:moveTo>
                      <a:pt x="42" y="76"/>
                    </a:moveTo>
                    <a:lnTo>
                      <a:pt x="0" y="76"/>
                    </a:lnTo>
                    <a:lnTo>
                      <a:pt x="0" y="0"/>
                    </a:lnTo>
                    <a:lnTo>
                      <a:pt x="86" y="0"/>
                    </a:lnTo>
                    <a:lnTo>
                      <a:pt x="86"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3" name="Freeform 10">
                <a:extLst>
                  <a:ext uri="{FF2B5EF4-FFF2-40B4-BE49-F238E27FC236}">
                    <a16:creationId xmlns:a16="http://schemas.microsoft.com/office/drawing/2014/main" id="{10CE53C3-741B-6D2F-9242-92BC01C2D2C2}"/>
                  </a:ext>
                </a:extLst>
              </p:cNvPr>
              <p:cNvSpPr>
                <a:spLocks noChangeArrowheads="1"/>
              </p:cNvSpPr>
              <p:nvPr/>
            </p:nvSpPr>
            <p:spPr bwMode="auto">
              <a:xfrm>
                <a:off x="2033588" y="949325"/>
                <a:ext cx="31750" cy="26988"/>
              </a:xfrm>
              <a:custGeom>
                <a:avLst/>
                <a:gdLst>
                  <a:gd name="T0" fmla="*/ 42 w 86"/>
                  <a:gd name="T1" fmla="*/ 76 h 77"/>
                  <a:gd name="T2" fmla="*/ 0 w 86"/>
                  <a:gd name="T3" fmla="*/ 76 h 77"/>
                  <a:gd name="T4" fmla="*/ 0 w 86"/>
                  <a:gd name="T5" fmla="*/ 0 h 77"/>
                  <a:gd name="T6" fmla="*/ 85 w 86"/>
                  <a:gd name="T7" fmla="*/ 0 h 77"/>
                  <a:gd name="T8" fmla="*/ 85 w 86"/>
                  <a:gd name="T9" fmla="*/ 76 h 77"/>
                  <a:gd name="T10" fmla="*/ 42 w 86"/>
                  <a:gd name="T11" fmla="*/ 76 h 77"/>
                </a:gdLst>
                <a:ahLst/>
                <a:cxnLst>
                  <a:cxn ang="0">
                    <a:pos x="T0" y="T1"/>
                  </a:cxn>
                  <a:cxn ang="0">
                    <a:pos x="T2" y="T3"/>
                  </a:cxn>
                  <a:cxn ang="0">
                    <a:pos x="T4" y="T5"/>
                  </a:cxn>
                  <a:cxn ang="0">
                    <a:pos x="T6" y="T7"/>
                  </a:cxn>
                  <a:cxn ang="0">
                    <a:pos x="T8" y="T9"/>
                  </a:cxn>
                  <a:cxn ang="0">
                    <a:pos x="T10" y="T11"/>
                  </a:cxn>
                </a:cxnLst>
                <a:rect l="0" t="0" r="r" b="b"/>
                <a:pathLst>
                  <a:path w="86" h="77">
                    <a:moveTo>
                      <a:pt x="42" y="76"/>
                    </a:moveTo>
                    <a:lnTo>
                      <a:pt x="0" y="76"/>
                    </a:lnTo>
                    <a:lnTo>
                      <a:pt x="0" y="0"/>
                    </a:lnTo>
                    <a:lnTo>
                      <a:pt x="85" y="0"/>
                    </a:lnTo>
                    <a:lnTo>
                      <a:pt x="85"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4" name="Freeform 11">
                <a:extLst>
                  <a:ext uri="{FF2B5EF4-FFF2-40B4-BE49-F238E27FC236}">
                    <a16:creationId xmlns:a16="http://schemas.microsoft.com/office/drawing/2014/main" id="{9885CCA2-3143-1B40-C07D-01E94B91776F}"/>
                  </a:ext>
                </a:extLst>
              </p:cNvPr>
              <p:cNvSpPr>
                <a:spLocks noChangeArrowheads="1"/>
              </p:cNvSpPr>
              <p:nvPr/>
            </p:nvSpPr>
            <p:spPr bwMode="auto">
              <a:xfrm>
                <a:off x="1976438" y="1008063"/>
                <a:ext cx="31750" cy="26987"/>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5" name="Freeform 12">
                <a:extLst>
                  <a:ext uri="{FF2B5EF4-FFF2-40B4-BE49-F238E27FC236}">
                    <a16:creationId xmlns:a16="http://schemas.microsoft.com/office/drawing/2014/main" id="{AFAE2DC1-F478-206A-F568-8632A317915D}"/>
                  </a:ext>
                </a:extLst>
              </p:cNvPr>
              <p:cNvSpPr>
                <a:spLocks noChangeArrowheads="1"/>
              </p:cNvSpPr>
              <p:nvPr/>
            </p:nvSpPr>
            <p:spPr bwMode="auto">
              <a:xfrm>
                <a:off x="2033588" y="1008063"/>
                <a:ext cx="31750" cy="26987"/>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6" name="Freeform 13">
                <a:extLst>
                  <a:ext uri="{FF2B5EF4-FFF2-40B4-BE49-F238E27FC236}">
                    <a16:creationId xmlns:a16="http://schemas.microsoft.com/office/drawing/2014/main" id="{29A36A13-510C-74C5-03BC-799A6450FF62}"/>
                  </a:ext>
                </a:extLst>
              </p:cNvPr>
              <p:cNvSpPr>
                <a:spLocks noChangeArrowheads="1"/>
              </p:cNvSpPr>
              <p:nvPr/>
            </p:nvSpPr>
            <p:spPr bwMode="auto">
              <a:xfrm>
                <a:off x="1976438" y="1065213"/>
                <a:ext cx="31750" cy="26987"/>
              </a:xfrm>
              <a:custGeom>
                <a:avLst/>
                <a:gdLst>
                  <a:gd name="T0" fmla="*/ 42 w 87"/>
                  <a:gd name="T1" fmla="*/ 76 h 77"/>
                  <a:gd name="T2" fmla="*/ 0 w 87"/>
                  <a:gd name="T3" fmla="*/ 76 h 77"/>
                  <a:gd name="T4" fmla="*/ 0 w 87"/>
                  <a:gd name="T5" fmla="*/ 0 h 77"/>
                  <a:gd name="T6" fmla="*/ 86 w 87"/>
                  <a:gd name="T7" fmla="*/ 0 h 77"/>
                  <a:gd name="T8" fmla="*/ 86 w 87"/>
                  <a:gd name="T9" fmla="*/ 76 h 77"/>
                  <a:gd name="T10" fmla="*/ 42 w 87"/>
                  <a:gd name="T11" fmla="*/ 76 h 77"/>
                </a:gdLst>
                <a:ahLst/>
                <a:cxnLst>
                  <a:cxn ang="0">
                    <a:pos x="T0" y="T1"/>
                  </a:cxn>
                  <a:cxn ang="0">
                    <a:pos x="T2" y="T3"/>
                  </a:cxn>
                  <a:cxn ang="0">
                    <a:pos x="T4" y="T5"/>
                  </a:cxn>
                  <a:cxn ang="0">
                    <a:pos x="T6" y="T7"/>
                  </a:cxn>
                  <a:cxn ang="0">
                    <a:pos x="T8" y="T9"/>
                  </a:cxn>
                  <a:cxn ang="0">
                    <a:pos x="T10" y="T11"/>
                  </a:cxn>
                </a:cxnLst>
                <a:rect l="0" t="0" r="r" b="b"/>
                <a:pathLst>
                  <a:path w="87" h="77">
                    <a:moveTo>
                      <a:pt x="42" y="76"/>
                    </a:moveTo>
                    <a:lnTo>
                      <a:pt x="0" y="76"/>
                    </a:lnTo>
                    <a:lnTo>
                      <a:pt x="0" y="0"/>
                    </a:lnTo>
                    <a:lnTo>
                      <a:pt x="86" y="0"/>
                    </a:lnTo>
                    <a:lnTo>
                      <a:pt x="86"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7" name="Freeform 14">
                <a:extLst>
                  <a:ext uri="{FF2B5EF4-FFF2-40B4-BE49-F238E27FC236}">
                    <a16:creationId xmlns:a16="http://schemas.microsoft.com/office/drawing/2014/main" id="{276F97F0-CEFC-AB1F-21DE-D8A11906A99B}"/>
                  </a:ext>
                </a:extLst>
              </p:cNvPr>
              <p:cNvSpPr>
                <a:spLocks noChangeArrowheads="1"/>
              </p:cNvSpPr>
              <p:nvPr/>
            </p:nvSpPr>
            <p:spPr bwMode="auto">
              <a:xfrm>
                <a:off x="2033588" y="1065213"/>
                <a:ext cx="31750" cy="26987"/>
              </a:xfrm>
              <a:custGeom>
                <a:avLst/>
                <a:gdLst>
                  <a:gd name="T0" fmla="*/ 42 w 86"/>
                  <a:gd name="T1" fmla="*/ 76 h 77"/>
                  <a:gd name="T2" fmla="*/ 0 w 86"/>
                  <a:gd name="T3" fmla="*/ 76 h 77"/>
                  <a:gd name="T4" fmla="*/ 0 w 86"/>
                  <a:gd name="T5" fmla="*/ 0 h 77"/>
                  <a:gd name="T6" fmla="*/ 85 w 86"/>
                  <a:gd name="T7" fmla="*/ 0 h 77"/>
                  <a:gd name="T8" fmla="*/ 85 w 86"/>
                  <a:gd name="T9" fmla="*/ 76 h 77"/>
                  <a:gd name="T10" fmla="*/ 42 w 86"/>
                  <a:gd name="T11" fmla="*/ 76 h 77"/>
                </a:gdLst>
                <a:ahLst/>
                <a:cxnLst>
                  <a:cxn ang="0">
                    <a:pos x="T0" y="T1"/>
                  </a:cxn>
                  <a:cxn ang="0">
                    <a:pos x="T2" y="T3"/>
                  </a:cxn>
                  <a:cxn ang="0">
                    <a:pos x="T4" y="T5"/>
                  </a:cxn>
                  <a:cxn ang="0">
                    <a:pos x="T6" y="T7"/>
                  </a:cxn>
                  <a:cxn ang="0">
                    <a:pos x="T8" y="T9"/>
                  </a:cxn>
                  <a:cxn ang="0">
                    <a:pos x="T10" y="T11"/>
                  </a:cxn>
                </a:cxnLst>
                <a:rect l="0" t="0" r="r" b="b"/>
                <a:pathLst>
                  <a:path w="86" h="77">
                    <a:moveTo>
                      <a:pt x="42" y="76"/>
                    </a:moveTo>
                    <a:lnTo>
                      <a:pt x="0" y="76"/>
                    </a:lnTo>
                    <a:lnTo>
                      <a:pt x="0" y="0"/>
                    </a:lnTo>
                    <a:lnTo>
                      <a:pt x="85" y="0"/>
                    </a:lnTo>
                    <a:lnTo>
                      <a:pt x="85"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8" name="Freeform 15">
                <a:extLst>
                  <a:ext uri="{FF2B5EF4-FFF2-40B4-BE49-F238E27FC236}">
                    <a16:creationId xmlns:a16="http://schemas.microsoft.com/office/drawing/2014/main" id="{3FA41D51-3554-1894-C0F4-A07436504430}"/>
                  </a:ext>
                </a:extLst>
              </p:cNvPr>
              <p:cNvSpPr>
                <a:spLocks noChangeArrowheads="1"/>
              </p:cNvSpPr>
              <p:nvPr/>
            </p:nvSpPr>
            <p:spPr bwMode="auto">
              <a:xfrm>
                <a:off x="1976438" y="1123950"/>
                <a:ext cx="31750" cy="26988"/>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9" name="Freeform 16">
                <a:extLst>
                  <a:ext uri="{FF2B5EF4-FFF2-40B4-BE49-F238E27FC236}">
                    <a16:creationId xmlns:a16="http://schemas.microsoft.com/office/drawing/2014/main" id="{196A83C5-1B05-6AB3-8C1C-0654B078AAE5}"/>
                  </a:ext>
                </a:extLst>
              </p:cNvPr>
              <p:cNvSpPr>
                <a:spLocks noChangeArrowheads="1"/>
              </p:cNvSpPr>
              <p:nvPr/>
            </p:nvSpPr>
            <p:spPr bwMode="auto">
              <a:xfrm>
                <a:off x="2033588" y="1123950"/>
                <a:ext cx="31750" cy="26988"/>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0" name="Freeform 17">
                <a:extLst>
                  <a:ext uri="{FF2B5EF4-FFF2-40B4-BE49-F238E27FC236}">
                    <a16:creationId xmlns:a16="http://schemas.microsoft.com/office/drawing/2014/main" id="{B7CBE1D5-80CA-2FD6-EC84-D510515302DA}"/>
                  </a:ext>
                </a:extLst>
              </p:cNvPr>
              <p:cNvSpPr>
                <a:spLocks noChangeArrowheads="1"/>
              </p:cNvSpPr>
              <p:nvPr/>
            </p:nvSpPr>
            <p:spPr bwMode="auto">
              <a:xfrm>
                <a:off x="2005013" y="1185863"/>
                <a:ext cx="31750" cy="49212"/>
              </a:xfrm>
              <a:custGeom>
                <a:avLst/>
                <a:gdLst>
                  <a:gd name="T0" fmla="*/ 43 w 86"/>
                  <a:gd name="T1" fmla="*/ 136 h 137"/>
                  <a:gd name="T2" fmla="*/ 0 w 86"/>
                  <a:gd name="T3" fmla="*/ 136 h 137"/>
                  <a:gd name="T4" fmla="*/ 0 w 86"/>
                  <a:gd name="T5" fmla="*/ 0 h 137"/>
                  <a:gd name="T6" fmla="*/ 85 w 86"/>
                  <a:gd name="T7" fmla="*/ 0 h 137"/>
                  <a:gd name="T8" fmla="*/ 85 w 86"/>
                  <a:gd name="T9" fmla="*/ 136 h 137"/>
                  <a:gd name="T10" fmla="*/ 43 w 86"/>
                  <a:gd name="T11" fmla="*/ 136 h 137"/>
                </a:gdLst>
                <a:ahLst/>
                <a:cxnLst>
                  <a:cxn ang="0">
                    <a:pos x="T0" y="T1"/>
                  </a:cxn>
                  <a:cxn ang="0">
                    <a:pos x="T2" y="T3"/>
                  </a:cxn>
                  <a:cxn ang="0">
                    <a:pos x="T4" y="T5"/>
                  </a:cxn>
                  <a:cxn ang="0">
                    <a:pos x="T6" y="T7"/>
                  </a:cxn>
                  <a:cxn ang="0">
                    <a:pos x="T8" y="T9"/>
                  </a:cxn>
                  <a:cxn ang="0">
                    <a:pos x="T10" y="T11"/>
                  </a:cxn>
                </a:cxnLst>
                <a:rect l="0" t="0" r="r" b="b"/>
                <a:pathLst>
                  <a:path w="86" h="137">
                    <a:moveTo>
                      <a:pt x="43" y="136"/>
                    </a:moveTo>
                    <a:lnTo>
                      <a:pt x="0" y="136"/>
                    </a:lnTo>
                    <a:lnTo>
                      <a:pt x="0" y="0"/>
                    </a:lnTo>
                    <a:lnTo>
                      <a:pt x="85" y="0"/>
                    </a:lnTo>
                    <a:lnTo>
                      <a:pt x="85" y="136"/>
                    </a:lnTo>
                    <a:lnTo>
                      <a:pt x="43" y="13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1" name="Freeform 18">
                <a:extLst>
                  <a:ext uri="{FF2B5EF4-FFF2-40B4-BE49-F238E27FC236}">
                    <a16:creationId xmlns:a16="http://schemas.microsoft.com/office/drawing/2014/main" id="{6162D86F-A3E4-CB90-6258-DD5E91F02817}"/>
                  </a:ext>
                </a:extLst>
              </p:cNvPr>
              <p:cNvSpPr>
                <a:spLocks noChangeArrowheads="1"/>
              </p:cNvSpPr>
              <p:nvPr/>
            </p:nvSpPr>
            <p:spPr bwMode="auto">
              <a:xfrm>
                <a:off x="1909763" y="709613"/>
                <a:ext cx="222250" cy="522287"/>
              </a:xfrm>
              <a:custGeom>
                <a:avLst/>
                <a:gdLst>
                  <a:gd name="T0" fmla="*/ 508 w 617"/>
                  <a:gd name="T1" fmla="*/ 167 h 1453"/>
                  <a:gd name="T2" fmla="*/ 346 w 617"/>
                  <a:gd name="T3" fmla="*/ 167 h 1453"/>
                  <a:gd name="T4" fmla="*/ 346 w 617"/>
                  <a:gd name="T5" fmla="*/ 37 h 1453"/>
                  <a:gd name="T6" fmla="*/ 308 w 617"/>
                  <a:gd name="T7" fmla="*/ 0 h 1453"/>
                  <a:gd name="T8" fmla="*/ 271 w 617"/>
                  <a:gd name="T9" fmla="*/ 37 h 1453"/>
                  <a:gd name="T10" fmla="*/ 271 w 617"/>
                  <a:gd name="T11" fmla="*/ 167 h 1453"/>
                  <a:gd name="T12" fmla="*/ 108 w 617"/>
                  <a:gd name="T13" fmla="*/ 167 h 1453"/>
                  <a:gd name="T14" fmla="*/ 0 w 617"/>
                  <a:gd name="T15" fmla="*/ 275 h 1453"/>
                  <a:gd name="T16" fmla="*/ 0 w 617"/>
                  <a:gd name="T17" fmla="*/ 1452 h 1453"/>
                  <a:gd name="T18" fmla="*/ 76 w 617"/>
                  <a:gd name="T19" fmla="*/ 1452 h 1453"/>
                  <a:gd name="T20" fmla="*/ 76 w 617"/>
                  <a:gd name="T21" fmla="*/ 275 h 1453"/>
                  <a:gd name="T22" fmla="*/ 108 w 617"/>
                  <a:gd name="T23" fmla="*/ 243 h 1453"/>
                  <a:gd name="T24" fmla="*/ 508 w 617"/>
                  <a:gd name="T25" fmla="*/ 243 h 1453"/>
                  <a:gd name="T26" fmla="*/ 542 w 617"/>
                  <a:gd name="T27" fmla="*/ 275 h 1453"/>
                  <a:gd name="T28" fmla="*/ 542 w 617"/>
                  <a:gd name="T29" fmla="*/ 1452 h 1453"/>
                  <a:gd name="T30" fmla="*/ 616 w 617"/>
                  <a:gd name="T31" fmla="*/ 1452 h 1453"/>
                  <a:gd name="T32" fmla="*/ 616 w 617"/>
                  <a:gd name="T33" fmla="*/ 275 h 1453"/>
                  <a:gd name="T34" fmla="*/ 508 w 617"/>
                  <a:gd name="T35" fmla="*/ 167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7" h="1453">
                    <a:moveTo>
                      <a:pt x="508" y="167"/>
                    </a:moveTo>
                    <a:lnTo>
                      <a:pt x="346" y="167"/>
                    </a:lnTo>
                    <a:lnTo>
                      <a:pt x="346" y="37"/>
                    </a:lnTo>
                    <a:cubicBezTo>
                      <a:pt x="346" y="17"/>
                      <a:pt x="328" y="0"/>
                      <a:pt x="308" y="0"/>
                    </a:cubicBezTo>
                    <a:cubicBezTo>
                      <a:pt x="287" y="0"/>
                      <a:pt x="271" y="17"/>
                      <a:pt x="271" y="37"/>
                    </a:cubicBezTo>
                    <a:lnTo>
                      <a:pt x="271" y="167"/>
                    </a:lnTo>
                    <a:lnTo>
                      <a:pt x="108" y="167"/>
                    </a:lnTo>
                    <a:cubicBezTo>
                      <a:pt x="48" y="167"/>
                      <a:pt x="0" y="216"/>
                      <a:pt x="0" y="275"/>
                    </a:cubicBezTo>
                    <a:lnTo>
                      <a:pt x="0" y="1452"/>
                    </a:lnTo>
                    <a:lnTo>
                      <a:pt x="76" y="1452"/>
                    </a:lnTo>
                    <a:lnTo>
                      <a:pt x="76" y="275"/>
                    </a:lnTo>
                    <a:cubicBezTo>
                      <a:pt x="76" y="257"/>
                      <a:pt x="91" y="243"/>
                      <a:pt x="108" y="243"/>
                    </a:cubicBezTo>
                    <a:lnTo>
                      <a:pt x="508" y="243"/>
                    </a:lnTo>
                    <a:cubicBezTo>
                      <a:pt x="526" y="243"/>
                      <a:pt x="542" y="257"/>
                      <a:pt x="542" y="275"/>
                    </a:cubicBezTo>
                    <a:lnTo>
                      <a:pt x="542" y="1452"/>
                    </a:lnTo>
                    <a:lnTo>
                      <a:pt x="616" y="1452"/>
                    </a:lnTo>
                    <a:lnTo>
                      <a:pt x="616" y="275"/>
                    </a:lnTo>
                    <a:cubicBezTo>
                      <a:pt x="616" y="216"/>
                      <a:pt x="567" y="167"/>
                      <a:pt x="508" y="16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sp>
        <p:nvSpPr>
          <p:cNvPr id="52" name="Flowchart: Internal Storage 51">
            <a:extLst>
              <a:ext uri="{FF2B5EF4-FFF2-40B4-BE49-F238E27FC236}">
                <a16:creationId xmlns:a16="http://schemas.microsoft.com/office/drawing/2014/main" id="{3D3B2D7F-38E4-EAE6-C9F0-892B4E9A69E6}"/>
              </a:ext>
            </a:extLst>
          </p:cNvPr>
          <p:cNvSpPr/>
          <p:nvPr/>
        </p:nvSpPr>
        <p:spPr>
          <a:xfrm>
            <a:off x="1316003" y="4122266"/>
            <a:ext cx="1397564" cy="138493"/>
          </a:xfrm>
          <a:prstGeom prst="flowChartInternalStorag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4.1 LTE/LMR  Integration Pilot</a:t>
            </a:r>
          </a:p>
        </p:txBody>
      </p:sp>
      <p:sp>
        <p:nvSpPr>
          <p:cNvPr id="55" name="Flowchart: Internal Storage 54">
            <a:extLst>
              <a:ext uri="{FF2B5EF4-FFF2-40B4-BE49-F238E27FC236}">
                <a16:creationId xmlns:a16="http://schemas.microsoft.com/office/drawing/2014/main" id="{28EB0BBE-B852-499D-E6EF-513F35550101}"/>
              </a:ext>
            </a:extLst>
          </p:cNvPr>
          <p:cNvSpPr/>
          <p:nvPr/>
        </p:nvSpPr>
        <p:spPr>
          <a:xfrm>
            <a:off x="2713567" y="4360525"/>
            <a:ext cx="2982988" cy="140809"/>
          </a:xfrm>
          <a:prstGeom prst="flowChartInternalStorag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4.2 - LTE Implementation</a:t>
            </a:r>
          </a:p>
        </p:txBody>
      </p:sp>
      <p:sp>
        <p:nvSpPr>
          <p:cNvPr id="100" name="Flowchart: Internal Storage 99"/>
          <p:cNvSpPr/>
          <p:nvPr/>
        </p:nvSpPr>
        <p:spPr>
          <a:xfrm>
            <a:off x="2402794" y="4583519"/>
            <a:ext cx="3050951" cy="140809"/>
          </a:xfrm>
          <a:prstGeom prst="flowChartInternalStorag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  4.3 - Wi-Fi Integration             </a:t>
            </a:r>
          </a:p>
        </p:txBody>
      </p:sp>
      <p:grpSp>
        <p:nvGrpSpPr>
          <p:cNvPr id="53" name="Group 52">
            <a:extLst>
              <a:ext uri="{FF2B5EF4-FFF2-40B4-BE49-F238E27FC236}">
                <a16:creationId xmlns:a16="http://schemas.microsoft.com/office/drawing/2014/main" id="{44F1D74C-2C06-814B-1E9F-14672DA1BE7A}"/>
              </a:ext>
            </a:extLst>
          </p:cNvPr>
          <p:cNvGrpSpPr/>
          <p:nvPr/>
        </p:nvGrpSpPr>
        <p:grpSpPr>
          <a:xfrm>
            <a:off x="28557" y="1962260"/>
            <a:ext cx="294290" cy="291992"/>
            <a:chOff x="1405" y="2355672"/>
            <a:chExt cx="294290" cy="291992"/>
          </a:xfrm>
        </p:grpSpPr>
        <p:sp>
          <p:nvSpPr>
            <p:cNvPr id="54" name="Rectangle 53">
              <a:extLst>
                <a:ext uri="{FF2B5EF4-FFF2-40B4-BE49-F238E27FC236}">
                  <a16:creationId xmlns:a16="http://schemas.microsoft.com/office/drawing/2014/main" id="{B0B361EF-5AF0-6B75-BFC7-A41A543ACE65}"/>
                </a:ext>
              </a:extLst>
            </p:cNvPr>
            <p:cNvSpPr/>
            <p:nvPr/>
          </p:nvSpPr>
          <p:spPr>
            <a:xfrm>
              <a:off x="1405" y="2355672"/>
              <a:ext cx="294290" cy="29199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56" name="Group 55">
              <a:extLst>
                <a:ext uri="{FF2B5EF4-FFF2-40B4-BE49-F238E27FC236}">
                  <a16:creationId xmlns:a16="http://schemas.microsoft.com/office/drawing/2014/main" id="{882219A1-7A7E-0931-9349-84BE5FC36BDA}"/>
                </a:ext>
              </a:extLst>
            </p:cNvPr>
            <p:cNvGrpSpPr/>
            <p:nvPr/>
          </p:nvGrpSpPr>
          <p:grpSpPr>
            <a:xfrm>
              <a:off x="51054" y="2415170"/>
              <a:ext cx="194992" cy="156883"/>
              <a:chOff x="4679950" y="304800"/>
              <a:chExt cx="471488" cy="379413"/>
            </a:xfrm>
            <a:solidFill>
              <a:schemeClr val="bg1"/>
            </a:solidFill>
          </p:grpSpPr>
          <p:sp>
            <p:nvSpPr>
              <p:cNvPr id="57" name="Freeform 113">
                <a:extLst>
                  <a:ext uri="{FF2B5EF4-FFF2-40B4-BE49-F238E27FC236}">
                    <a16:creationId xmlns:a16="http://schemas.microsoft.com/office/drawing/2014/main" id="{6BEACC42-DCB0-EC54-332D-211B329F96E2}"/>
                  </a:ext>
                </a:extLst>
              </p:cNvPr>
              <p:cNvSpPr>
                <a:spLocks noChangeArrowheads="1"/>
              </p:cNvSpPr>
              <p:nvPr/>
            </p:nvSpPr>
            <p:spPr bwMode="auto">
              <a:xfrm>
                <a:off x="5041900" y="601663"/>
                <a:ext cx="28575" cy="30162"/>
              </a:xfrm>
              <a:custGeom>
                <a:avLst/>
                <a:gdLst>
                  <a:gd name="T0" fmla="*/ 79 w 80"/>
                  <a:gd name="T1" fmla="*/ 40 h 82"/>
                  <a:gd name="T2" fmla="*/ 75 w 80"/>
                  <a:gd name="T3" fmla="*/ 60 h 82"/>
                  <a:gd name="T4" fmla="*/ 60 w 80"/>
                  <a:gd name="T5" fmla="*/ 75 h 82"/>
                  <a:gd name="T6" fmla="*/ 39 w 80"/>
                  <a:gd name="T7" fmla="*/ 81 h 82"/>
                  <a:gd name="T8" fmla="*/ 19 w 80"/>
                  <a:gd name="T9" fmla="*/ 75 h 82"/>
                  <a:gd name="T10" fmla="*/ 4 w 80"/>
                  <a:gd name="T11" fmla="*/ 60 h 82"/>
                  <a:gd name="T12" fmla="*/ 0 w 80"/>
                  <a:gd name="T13" fmla="*/ 40 h 82"/>
                  <a:gd name="T14" fmla="*/ 4 w 80"/>
                  <a:gd name="T15" fmla="*/ 20 h 82"/>
                  <a:gd name="T16" fmla="*/ 19 w 80"/>
                  <a:gd name="T17" fmla="*/ 5 h 82"/>
                  <a:gd name="T18" fmla="*/ 39 w 80"/>
                  <a:gd name="T19" fmla="*/ 0 h 82"/>
                  <a:gd name="T20" fmla="*/ 60 w 80"/>
                  <a:gd name="T21" fmla="*/ 5 h 82"/>
                  <a:gd name="T22" fmla="*/ 75 w 80"/>
                  <a:gd name="T23" fmla="*/ 20 h 82"/>
                  <a:gd name="T24" fmla="*/ 79 w 80"/>
                  <a:gd name="T25"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2">
                    <a:moveTo>
                      <a:pt x="79" y="40"/>
                    </a:moveTo>
                    <a:cubicBezTo>
                      <a:pt x="79" y="48"/>
                      <a:pt x="78" y="54"/>
                      <a:pt x="75" y="60"/>
                    </a:cubicBezTo>
                    <a:cubicBezTo>
                      <a:pt x="71" y="67"/>
                      <a:pt x="67" y="71"/>
                      <a:pt x="60" y="75"/>
                    </a:cubicBezTo>
                    <a:cubicBezTo>
                      <a:pt x="54" y="79"/>
                      <a:pt x="47" y="81"/>
                      <a:pt x="39" y="81"/>
                    </a:cubicBezTo>
                    <a:cubicBezTo>
                      <a:pt x="31" y="81"/>
                      <a:pt x="25" y="79"/>
                      <a:pt x="19" y="75"/>
                    </a:cubicBezTo>
                    <a:cubicBezTo>
                      <a:pt x="12" y="71"/>
                      <a:pt x="8" y="67"/>
                      <a:pt x="4" y="60"/>
                    </a:cubicBezTo>
                    <a:cubicBezTo>
                      <a:pt x="1" y="54"/>
                      <a:pt x="0" y="47"/>
                      <a:pt x="0" y="40"/>
                    </a:cubicBezTo>
                    <a:cubicBezTo>
                      <a:pt x="0" y="32"/>
                      <a:pt x="1" y="27"/>
                      <a:pt x="4" y="20"/>
                    </a:cubicBezTo>
                    <a:cubicBezTo>
                      <a:pt x="8" y="14"/>
                      <a:pt x="12" y="9"/>
                      <a:pt x="19" y="5"/>
                    </a:cubicBezTo>
                    <a:cubicBezTo>
                      <a:pt x="25" y="1"/>
                      <a:pt x="31" y="0"/>
                      <a:pt x="39" y="0"/>
                    </a:cubicBezTo>
                    <a:cubicBezTo>
                      <a:pt x="47" y="0"/>
                      <a:pt x="54" y="1"/>
                      <a:pt x="60" y="5"/>
                    </a:cubicBezTo>
                    <a:cubicBezTo>
                      <a:pt x="67" y="9"/>
                      <a:pt x="71" y="14"/>
                      <a:pt x="75" y="20"/>
                    </a:cubicBezTo>
                    <a:cubicBezTo>
                      <a:pt x="78" y="27"/>
                      <a:pt x="79" y="33"/>
                      <a:pt x="79" y="4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8" name="Freeform 114">
                <a:extLst>
                  <a:ext uri="{FF2B5EF4-FFF2-40B4-BE49-F238E27FC236}">
                    <a16:creationId xmlns:a16="http://schemas.microsoft.com/office/drawing/2014/main" id="{0848F3A5-8BB4-82FC-4E26-94E83B9D6120}"/>
                  </a:ext>
                </a:extLst>
              </p:cNvPr>
              <p:cNvSpPr>
                <a:spLocks noChangeArrowheads="1"/>
              </p:cNvSpPr>
              <p:nvPr/>
            </p:nvSpPr>
            <p:spPr bwMode="auto">
              <a:xfrm>
                <a:off x="4776788" y="661988"/>
                <a:ext cx="150812" cy="22225"/>
              </a:xfrm>
              <a:custGeom>
                <a:avLst/>
                <a:gdLst>
                  <a:gd name="T0" fmla="*/ 386 w 419"/>
                  <a:gd name="T1" fmla="*/ 62 h 63"/>
                  <a:gd name="T2" fmla="*/ 32 w 419"/>
                  <a:gd name="T3" fmla="*/ 62 h 63"/>
                  <a:gd name="T4" fmla="*/ 0 w 419"/>
                  <a:gd name="T5" fmla="*/ 32 h 63"/>
                  <a:gd name="T6" fmla="*/ 32 w 419"/>
                  <a:gd name="T7" fmla="*/ 0 h 63"/>
                  <a:gd name="T8" fmla="*/ 386 w 419"/>
                  <a:gd name="T9" fmla="*/ 0 h 63"/>
                  <a:gd name="T10" fmla="*/ 418 w 419"/>
                  <a:gd name="T11" fmla="*/ 32 h 63"/>
                  <a:gd name="T12" fmla="*/ 386 w 419"/>
                  <a:gd name="T13" fmla="*/ 62 h 63"/>
                </a:gdLst>
                <a:ahLst/>
                <a:cxnLst>
                  <a:cxn ang="0">
                    <a:pos x="T0" y="T1"/>
                  </a:cxn>
                  <a:cxn ang="0">
                    <a:pos x="T2" y="T3"/>
                  </a:cxn>
                  <a:cxn ang="0">
                    <a:pos x="T4" y="T5"/>
                  </a:cxn>
                  <a:cxn ang="0">
                    <a:pos x="T6" y="T7"/>
                  </a:cxn>
                  <a:cxn ang="0">
                    <a:pos x="T8" y="T9"/>
                  </a:cxn>
                  <a:cxn ang="0">
                    <a:pos x="T10" y="T11"/>
                  </a:cxn>
                  <a:cxn ang="0">
                    <a:pos x="T12" y="T13"/>
                  </a:cxn>
                </a:cxnLst>
                <a:rect l="0" t="0" r="r" b="b"/>
                <a:pathLst>
                  <a:path w="419" h="63">
                    <a:moveTo>
                      <a:pt x="386" y="62"/>
                    </a:moveTo>
                    <a:lnTo>
                      <a:pt x="32" y="62"/>
                    </a:lnTo>
                    <a:cubicBezTo>
                      <a:pt x="14" y="62"/>
                      <a:pt x="0" y="49"/>
                      <a:pt x="0" y="32"/>
                    </a:cubicBezTo>
                    <a:cubicBezTo>
                      <a:pt x="0" y="15"/>
                      <a:pt x="14" y="0"/>
                      <a:pt x="32" y="0"/>
                    </a:cubicBezTo>
                    <a:lnTo>
                      <a:pt x="386" y="0"/>
                    </a:lnTo>
                    <a:cubicBezTo>
                      <a:pt x="404" y="0"/>
                      <a:pt x="418" y="15"/>
                      <a:pt x="418" y="32"/>
                    </a:cubicBezTo>
                    <a:cubicBezTo>
                      <a:pt x="418" y="49"/>
                      <a:pt x="404" y="62"/>
                      <a:pt x="386" y="6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9" name="Freeform 115">
                <a:extLst>
                  <a:ext uri="{FF2B5EF4-FFF2-40B4-BE49-F238E27FC236}">
                    <a16:creationId xmlns:a16="http://schemas.microsoft.com/office/drawing/2014/main" id="{9CF4AD61-F7EF-5C93-338A-AC6D16701E47}"/>
                  </a:ext>
                </a:extLst>
              </p:cNvPr>
              <p:cNvSpPr>
                <a:spLocks noChangeArrowheads="1"/>
              </p:cNvSpPr>
              <p:nvPr/>
            </p:nvSpPr>
            <p:spPr bwMode="auto">
              <a:xfrm>
                <a:off x="4962525" y="304800"/>
                <a:ext cx="188913" cy="379413"/>
              </a:xfrm>
              <a:custGeom>
                <a:avLst/>
                <a:gdLst>
                  <a:gd name="T0" fmla="*/ 397 w 524"/>
                  <a:gd name="T1" fmla="*/ 0 h 1055"/>
                  <a:gd name="T2" fmla="*/ 126 w 524"/>
                  <a:gd name="T3" fmla="*/ 0 h 1055"/>
                  <a:gd name="T4" fmla="*/ 0 w 524"/>
                  <a:gd name="T5" fmla="*/ 126 h 1055"/>
                  <a:gd name="T6" fmla="*/ 0 w 524"/>
                  <a:gd name="T7" fmla="*/ 177 h 1055"/>
                  <a:gd name="T8" fmla="*/ 62 w 524"/>
                  <a:gd name="T9" fmla="*/ 177 h 1055"/>
                  <a:gd name="T10" fmla="*/ 62 w 524"/>
                  <a:gd name="T11" fmla="*/ 126 h 1055"/>
                  <a:gd name="T12" fmla="*/ 126 w 524"/>
                  <a:gd name="T13" fmla="*/ 64 h 1055"/>
                  <a:gd name="T14" fmla="*/ 397 w 524"/>
                  <a:gd name="T15" fmla="*/ 64 h 1055"/>
                  <a:gd name="T16" fmla="*/ 461 w 524"/>
                  <a:gd name="T17" fmla="*/ 126 h 1055"/>
                  <a:gd name="T18" fmla="*/ 461 w 524"/>
                  <a:gd name="T19" fmla="*/ 928 h 1055"/>
                  <a:gd name="T20" fmla="*/ 397 w 524"/>
                  <a:gd name="T21" fmla="*/ 992 h 1055"/>
                  <a:gd name="T22" fmla="*/ 16 w 524"/>
                  <a:gd name="T23" fmla="*/ 992 h 1055"/>
                  <a:gd name="T24" fmla="*/ 126 w 524"/>
                  <a:gd name="T25" fmla="*/ 1054 h 1055"/>
                  <a:gd name="T26" fmla="*/ 397 w 524"/>
                  <a:gd name="T27" fmla="*/ 1054 h 1055"/>
                  <a:gd name="T28" fmla="*/ 523 w 524"/>
                  <a:gd name="T29" fmla="*/ 928 h 1055"/>
                  <a:gd name="T30" fmla="*/ 523 w 524"/>
                  <a:gd name="T31" fmla="*/ 126 h 1055"/>
                  <a:gd name="T32" fmla="*/ 397 w 524"/>
                  <a:gd name="T33" fmla="*/ 0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1055">
                    <a:moveTo>
                      <a:pt x="397" y="0"/>
                    </a:moveTo>
                    <a:lnTo>
                      <a:pt x="126" y="0"/>
                    </a:lnTo>
                    <a:cubicBezTo>
                      <a:pt x="56" y="0"/>
                      <a:pt x="0" y="58"/>
                      <a:pt x="0" y="126"/>
                    </a:cubicBezTo>
                    <a:lnTo>
                      <a:pt x="0" y="177"/>
                    </a:lnTo>
                    <a:lnTo>
                      <a:pt x="62" y="177"/>
                    </a:lnTo>
                    <a:lnTo>
                      <a:pt x="62" y="126"/>
                    </a:lnTo>
                    <a:cubicBezTo>
                      <a:pt x="62" y="91"/>
                      <a:pt x="91" y="64"/>
                      <a:pt x="126" y="64"/>
                    </a:cubicBezTo>
                    <a:lnTo>
                      <a:pt x="397" y="64"/>
                    </a:lnTo>
                    <a:cubicBezTo>
                      <a:pt x="432" y="64"/>
                      <a:pt x="461" y="91"/>
                      <a:pt x="461" y="126"/>
                    </a:cubicBezTo>
                    <a:lnTo>
                      <a:pt x="461" y="928"/>
                    </a:lnTo>
                    <a:cubicBezTo>
                      <a:pt x="461" y="963"/>
                      <a:pt x="432" y="992"/>
                      <a:pt x="397" y="992"/>
                    </a:cubicBezTo>
                    <a:lnTo>
                      <a:pt x="16" y="992"/>
                    </a:lnTo>
                    <a:cubicBezTo>
                      <a:pt x="38" y="1029"/>
                      <a:pt x="80" y="1054"/>
                      <a:pt x="126" y="1054"/>
                    </a:cubicBezTo>
                    <a:lnTo>
                      <a:pt x="397" y="1054"/>
                    </a:lnTo>
                    <a:cubicBezTo>
                      <a:pt x="467" y="1054"/>
                      <a:pt x="523" y="999"/>
                      <a:pt x="523" y="928"/>
                    </a:cubicBezTo>
                    <a:lnTo>
                      <a:pt x="523" y="126"/>
                    </a:lnTo>
                    <a:cubicBezTo>
                      <a:pt x="523" y="58"/>
                      <a:pt x="467" y="0"/>
                      <a:pt x="39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0" name="Freeform 116">
                <a:extLst>
                  <a:ext uri="{FF2B5EF4-FFF2-40B4-BE49-F238E27FC236}">
                    <a16:creationId xmlns:a16="http://schemas.microsoft.com/office/drawing/2014/main" id="{13DF8980-FB15-C170-C1E8-FE083AC98E1F}"/>
                  </a:ext>
                </a:extLst>
              </p:cNvPr>
              <p:cNvSpPr>
                <a:spLocks noChangeArrowheads="1"/>
              </p:cNvSpPr>
              <p:nvPr/>
            </p:nvSpPr>
            <p:spPr bwMode="auto">
              <a:xfrm>
                <a:off x="5016500" y="354013"/>
                <a:ext cx="82550" cy="23812"/>
              </a:xfrm>
              <a:custGeom>
                <a:avLst/>
                <a:gdLst>
                  <a:gd name="T0" fmla="*/ 195 w 228"/>
                  <a:gd name="T1" fmla="*/ 63 h 64"/>
                  <a:gd name="T2" fmla="*/ 32 w 228"/>
                  <a:gd name="T3" fmla="*/ 63 h 64"/>
                  <a:gd name="T4" fmla="*/ 0 w 228"/>
                  <a:gd name="T5" fmla="*/ 31 h 64"/>
                  <a:gd name="T6" fmla="*/ 32 w 228"/>
                  <a:gd name="T7" fmla="*/ 0 h 64"/>
                  <a:gd name="T8" fmla="*/ 195 w 228"/>
                  <a:gd name="T9" fmla="*/ 0 h 64"/>
                  <a:gd name="T10" fmla="*/ 227 w 228"/>
                  <a:gd name="T11" fmla="*/ 31 h 64"/>
                  <a:gd name="T12" fmla="*/ 195 w 228"/>
                  <a:gd name="T13" fmla="*/ 63 h 64"/>
                </a:gdLst>
                <a:ahLst/>
                <a:cxnLst>
                  <a:cxn ang="0">
                    <a:pos x="T0" y="T1"/>
                  </a:cxn>
                  <a:cxn ang="0">
                    <a:pos x="T2" y="T3"/>
                  </a:cxn>
                  <a:cxn ang="0">
                    <a:pos x="T4" y="T5"/>
                  </a:cxn>
                  <a:cxn ang="0">
                    <a:pos x="T6" y="T7"/>
                  </a:cxn>
                  <a:cxn ang="0">
                    <a:pos x="T8" y="T9"/>
                  </a:cxn>
                  <a:cxn ang="0">
                    <a:pos x="T10" y="T11"/>
                  </a:cxn>
                  <a:cxn ang="0">
                    <a:pos x="T12" y="T13"/>
                  </a:cxn>
                </a:cxnLst>
                <a:rect l="0" t="0" r="r" b="b"/>
                <a:pathLst>
                  <a:path w="228" h="64">
                    <a:moveTo>
                      <a:pt x="195" y="63"/>
                    </a:moveTo>
                    <a:lnTo>
                      <a:pt x="32" y="63"/>
                    </a:lnTo>
                    <a:cubicBezTo>
                      <a:pt x="15" y="63"/>
                      <a:pt x="0" y="47"/>
                      <a:pt x="0" y="31"/>
                    </a:cubicBezTo>
                    <a:cubicBezTo>
                      <a:pt x="0" y="14"/>
                      <a:pt x="15" y="0"/>
                      <a:pt x="32" y="0"/>
                    </a:cubicBezTo>
                    <a:lnTo>
                      <a:pt x="195" y="0"/>
                    </a:lnTo>
                    <a:cubicBezTo>
                      <a:pt x="212" y="0"/>
                      <a:pt x="227" y="14"/>
                      <a:pt x="227" y="31"/>
                    </a:cubicBezTo>
                    <a:cubicBezTo>
                      <a:pt x="227" y="47"/>
                      <a:pt x="212" y="63"/>
                      <a:pt x="195" y="6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1" name="Freeform 117">
                <a:extLst>
                  <a:ext uri="{FF2B5EF4-FFF2-40B4-BE49-F238E27FC236}">
                    <a16:creationId xmlns:a16="http://schemas.microsoft.com/office/drawing/2014/main" id="{DED0D146-1039-4345-3C54-6C29D522575D}"/>
                  </a:ext>
                </a:extLst>
              </p:cNvPr>
              <p:cNvSpPr>
                <a:spLocks noChangeArrowheads="1"/>
              </p:cNvSpPr>
              <p:nvPr/>
            </p:nvSpPr>
            <p:spPr bwMode="auto">
              <a:xfrm>
                <a:off x="4679950" y="393700"/>
                <a:ext cx="344488" cy="241300"/>
              </a:xfrm>
              <a:custGeom>
                <a:avLst/>
                <a:gdLst>
                  <a:gd name="T0" fmla="*/ 831 w 958"/>
                  <a:gd name="T1" fmla="*/ 0 h 671"/>
                  <a:gd name="T2" fmla="*/ 126 w 958"/>
                  <a:gd name="T3" fmla="*/ 0 h 671"/>
                  <a:gd name="T4" fmla="*/ 0 w 958"/>
                  <a:gd name="T5" fmla="*/ 126 h 671"/>
                  <a:gd name="T6" fmla="*/ 0 w 958"/>
                  <a:gd name="T7" fmla="*/ 544 h 671"/>
                  <a:gd name="T8" fmla="*/ 126 w 958"/>
                  <a:gd name="T9" fmla="*/ 670 h 671"/>
                  <a:gd name="T10" fmla="*/ 831 w 958"/>
                  <a:gd name="T11" fmla="*/ 670 h 671"/>
                  <a:gd name="T12" fmla="*/ 957 w 958"/>
                  <a:gd name="T13" fmla="*/ 544 h 671"/>
                  <a:gd name="T14" fmla="*/ 957 w 958"/>
                  <a:gd name="T15" fmla="*/ 126 h 671"/>
                  <a:gd name="T16" fmla="*/ 831 w 958"/>
                  <a:gd name="T17" fmla="*/ 0 h 671"/>
                  <a:gd name="T18" fmla="*/ 893 w 958"/>
                  <a:gd name="T19" fmla="*/ 544 h 671"/>
                  <a:gd name="T20" fmla="*/ 831 w 958"/>
                  <a:gd name="T21" fmla="*/ 608 h 671"/>
                  <a:gd name="T22" fmla="*/ 126 w 958"/>
                  <a:gd name="T23" fmla="*/ 608 h 671"/>
                  <a:gd name="T24" fmla="*/ 62 w 958"/>
                  <a:gd name="T25" fmla="*/ 544 h 671"/>
                  <a:gd name="T26" fmla="*/ 62 w 958"/>
                  <a:gd name="T27" fmla="*/ 126 h 671"/>
                  <a:gd name="T28" fmla="*/ 126 w 958"/>
                  <a:gd name="T29" fmla="*/ 62 h 671"/>
                  <a:gd name="T30" fmla="*/ 831 w 958"/>
                  <a:gd name="T31" fmla="*/ 62 h 671"/>
                  <a:gd name="T32" fmla="*/ 893 w 958"/>
                  <a:gd name="T33" fmla="*/ 126 h 671"/>
                  <a:gd name="T34" fmla="*/ 893 w 958"/>
                  <a:gd name="T35" fmla="*/ 544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8" h="671">
                    <a:moveTo>
                      <a:pt x="831" y="0"/>
                    </a:moveTo>
                    <a:lnTo>
                      <a:pt x="126" y="0"/>
                    </a:lnTo>
                    <a:cubicBezTo>
                      <a:pt x="55" y="0"/>
                      <a:pt x="0" y="56"/>
                      <a:pt x="0" y="126"/>
                    </a:cubicBezTo>
                    <a:lnTo>
                      <a:pt x="0" y="544"/>
                    </a:lnTo>
                    <a:cubicBezTo>
                      <a:pt x="0" y="614"/>
                      <a:pt x="55" y="670"/>
                      <a:pt x="126" y="670"/>
                    </a:cubicBezTo>
                    <a:lnTo>
                      <a:pt x="831" y="670"/>
                    </a:lnTo>
                    <a:cubicBezTo>
                      <a:pt x="899" y="670"/>
                      <a:pt x="957" y="614"/>
                      <a:pt x="957" y="544"/>
                    </a:cubicBezTo>
                    <a:lnTo>
                      <a:pt x="957" y="126"/>
                    </a:lnTo>
                    <a:cubicBezTo>
                      <a:pt x="957" y="56"/>
                      <a:pt x="899" y="0"/>
                      <a:pt x="831" y="0"/>
                    </a:cubicBezTo>
                    <a:close/>
                    <a:moveTo>
                      <a:pt x="893" y="544"/>
                    </a:moveTo>
                    <a:cubicBezTo>
                      <a:pt x="893" y="579"/>
                      <a:pt x="864" y="608"/>
                      <a:pt x="831" y="608"/>
                    </a:cubicBezTo>
                    <a:lnTo>
                      <a:pt x="126" y="608"/>
                    </a:lnTo>
                    <a:cubicBezTo>
                      <a:pt x="90" y="608"/>
                      <a:pt x="62" y="579"/>
                      <a:pt x="62" y="544"/>
                    </a:cubicBezTo>
                    <a:lnTo>
                      <a:pt x="62" y="126"/>
                    </a:lnTo>
                    <a:cubicBezTo>
                      <a:pt x="62" y="91"/>
                      <a:pt x="90" y="62"/>
                      <a:pt x="126" y="62"/>
                    </a:cubicBezTo>
                    <a:lnTo>
                      <a:pt x="831" y="62"/>
                    </a:lnTo>
                    <a:cubicBezTo>
                      <a:pt x="864" y="62"/>
                      <a:pt x="893" y="91"/>
                      <a:pt x="893" y="126"/>
                    </a:cubicBezTo>
                    <a:lnTo>
                      <a:pt x="893" y="54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grpSp>
        <p:nvGrpSpPr>
          <p:cNvPr id="62" name="Group 61">
            <a:extLst>
              <a:ext uri="{FF2B5EF4-FFF2-40B4-BE49-F238E27FC236}">
                <a16:creationId xmlns:a16="http://schemas.microsoft.com/office/drawing/2014/main" id="{181777EB-DC33-D52F-71A9-97C538B9FC78}"/>
              </a:ext>
            </a:extLst>
          </p:cNvPr>
          <p:cNvGrpSpPr/>
          <p:nvPr/>
        </p:nvGrpSpPr>
        <p:grpSpPr>
          <a:xfrm>
            <a:off x="14028" y="3047411"/>
            <a:ext cx="294290" cy="294290"/>
            <a:chOff x="1407" y="4465040"/>
            <a:chExt cx="294290" cy="294290"/>
          </a:xfrm>
        </p:grpSpPr>
        <p:sp>
          <p:nvSpPr>
            <p:cNvPr id="63" name="Rectangle 62">
              <a:extLst>
                <a:ext uri="{FF2B5EF4-FFF2-40B4-BE49-F238E27FC236}">
                  <a16:creationId xmlns:a16="http://schemas.microsoft.com/office/drawing/2014/main" id="{657FE434-52D8-6F21-C3DA-D3EDE0C244AC}"/>
                </a:ext>
              </a:extLst>
            </p:cNvPr>
            <p:cNvSpPr/>
            <p:nvPr/>
          </p:nvSpPr>
          <p:spPr>
            <a:xfrm>
              <a:off x="1407" y="4465040"/>
              <a:ext cx="294290" cy="2942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64" name="Group 63">
              <a:extLst>
                <a:ext uri="{FF2B5EF4-FFF2-40B4-BE49-F238E27FC236}">
                  <a16:creationId xmlns:a16="http://schemas.microsoft.com/office/drawing/2014/main" id="{995B415D-6E1B-CA9E-7DFC-C81F84F6242A}"/>
                </a:ext>
              </a:extLst>
            </p:cNvPr>
            <p:cNvGrpSpPr/>
            <p:nvPr/>
          </p:nvGrpSpPr>
          <p:grpSpPr>
            <a:xfrm>
              <a:off x="64592" y="4530294"/>
              <a:ext cx="170004" cy="171846"/>
              <a:chOff x="846138" y="4168775"/>
              <a:chExt cx="454025" cy="454025"/>
            </a:xfrm>
            <a:solidFill>
              <a:schemeClr val="bg1"/>
            </a:solidFill>
          </p:grpSpPr>
          <p:sp>
            <p:nvSpPr>
              <p:cNvPr id="65" name="Freeform 41">
                <a:extLst>
                  <a:ext uri="{FF2B5EF4-FFF2-40B4-BE49-F238E27FC236}">
                    <a16:creationId xmlns:a16="http://schemas.microsoft.com/office/drawing/2014/main" id="{F6C78EC4-59E7-AA8B-631B-F220E3C8485B}"/>
                  </a:ext>
                </a:extLst>
              </p:cNvPr>
              <p:cNvSpPr>
                <a:spLocks noChangeArrowheads="1"/>
              </p:cNvSpPr>
              <p:nvPr/>
            </p:nvSpPr>
            <p:spPr bwMode="auto">
              <a:xfrm>
                <a:off x="912813" y="4235450"/>
                <a:ext cx="319087" cy="160338"/>
              </a:xfrm>
              <a:custGeom>
                <a:avLst/>
                <a:gdLst>
                  <a:gd name="T0" fmla="*/ 74 w 885"/>
                  <a:gd name="T1" fmla="*/ 443 h 447"/>
                  <a:gd name="T2" fmla="*/ 441 w 885"/>
                  <a:gd name="T3" fmla="*/ 76 h 447"/>
                  <a:gd name="T4" fmla="*/ 810 w 885"/>
                  <a:gd name="T5" fmla="*/ 443 h 447"/>
                  <a:gd name="T6" fmla="*/ 810 w 885"/>
                  <a:gd name="T7" fmla="*/ 446 h 447"/>
                  <a:gd name="T8" fmla="*/ 884 w 885"/>
                  <a:gd name="T9" fmla="*/ 446 h 447"/>
                  <a:gd name="T10" fmla="*/ 884 w 885"/>
                  <a:gd name="T11" fmla="*/ 443 h 447"/>
                  <a:gd name="T12" fmla="*/ 441 w 885"/>
                  <a:gd name="T13" fmla="*/ 0 h 447"/>
                  <a:gd name="T14" fmla="*/ 0 w 885"/>
                  <a:gd name="T15" fmla="*/ 443 h 447"/>
                  <a:gd name="T16" fmla="*/ 0 w 885"/>
                  <a:gd name="T17" fmla="*/ 446 h 447"/>
                  <a:gd name="T18" fmla="*/ 74 w 885"/>
                  <a:gd name="T19" fmla="*/ 446 h 447"/>
                  <a:gd name="T20" fmla="*/ 74 w 885"/>
                  <a:gd name="T21" fmla="*/ 443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5" h="447">
                    <a:moveTo>
                      <a:pt x="74" y="443"/>
                    </a:moveTo>
                    <a:cubicBezTo>
                      <a:pt x="74" y="240"/>
                      <a:pt x="239" y="76"/>
                      <a:pt x="441" y="76"/>
                    </a:cubicBezTo>
                    <a:cubicBezTo>
                      <a:pt x="644" y="76"/>
                      <a:pt x="810" y="240"/>
                      <a:pt x="810" y="443"/>
                    </a:cubicBezTo>
                    <a:cubicBezTo>
                      <a:pt x="810" y="445"/>
                      <a:pt x="810" y="445"/>
                      <a:pt x="810" y="446"/>
                    </a:cubicBezTo>
                    <a:lnTo>
                      <a:pt x="884" y="446"/>
                    </a:lnTo>
                    <a:cubicBezTo>
                      <a:pt x="884" y="445"/>
                      <a:pt x="884" y="445"/>
                      <a:pt x="884" y="443"/>
                    </a:cubicBezTo>
                    <a:cubicBezTo>
                      <a:pt x="884" y="199"/>
                      <a:pt x="687" y="0"/>
                      <a:pt x="441" y="0"/>
                    </a:cubicBezTo>
                    <a:cubicBezTo>
                      <a:pt x="197" y="0"/>
                      <a:pt x="0" y="199"/>
                      <a:pt x="0" y="443"/>
                    </a:cubicBezTo>
                    <a:cubicBezTo>
                      <a:pt x="0" y="445"/>
                      <a:pt x="0" y="445"/>
                      <a:pt x="0" y="446"/>
                    </a:cubicBezTo>
                    <a:lnTo>
                      <a:pt x="74" y="446"/>
                    </a:lnTo>
                    <a:cubicBezTo>
                      <a:pt x="74" y="445"/>
                      <a:pt x="74" y="445"/>
                      <a:pt x="74" y="44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6" name="Freeform 42">
                <a:extLst>
                  <a:ext uri="{FF2B5EF4-FFF2-40B4-BE49-F238E27FC236}">
                    <a16:creationId xmlns:a16="http://schemas.microsoft.com/office/drawing/2014/main" id="{C6CF5533-3E99-335D-BD73-79F24D1407A8}"/>
                  </a:ext>
                </a:extLst>
              </p:cNvPr>
              <p:cNvSpPr>
                <a:spLocks noChangeArrowheads="1"/>
              </p:cNvSpPr>
              <p:nvPr/>
            </p:nvSpPr>
            <p:spPr bwMode="auto">
              <a:xfrm>
                <a:off x="1017588" y="4344988"/>
                <a:ext cx="128587" cy="168275"/>
              </a:xfrm>
              <a:custGeom>
                <a:avLst/>
                <a:gdLst>
                  <a:gd name="T0" fmla="*/ 358 w 359"/>
                  <a:gd name="T1" fmla="*/ 0 h 467"/>
                  <a:gd name="T2" fmla="*/ 174 w 359"/>
                  <a:gd name="T3" fmla="*/ 168 h 467"/>
                  <a:gd name="T4" fmla="*/ 150 w 359"/>
                  <a:gd name="T5" fmla="*/ 165 h 467"/>
                  <a:gd name="T6" fmla="*/ 0 w 359"/>
                  <a:gd name="T7" fmla="*/ 315 h 467"/>
                  <a:gd name="T8" fmla="*/ 150 w 359"/>
                  <a:gd name="T9" fmla="*/ 466 h 467"/>
                  <a:gd name="T10" fmla="*/ 300 w 359"/>
                  <a:gd name="T11" fmla="*/ 315 h 467"/>
                  <a:gd name="T12" fmla="*/ 284 w 359"/>
                  <a:gd name="T13" fmla="*/ 247 h 467"/>
                  <a:gd name="T14" fmla="*/ 358 w 359"/>
                  <a:gd name="T15" fmla="*/ 0 h 467"/>
                  <a:gd name="T16" fmla="*/ 150 w 359"/>
                  <a:gd name="T17" fmla="*/ 391 h 467"/>
                  <a:gd name="T18" fmla="*/ 76 w 359"/>
                  <a:gd name="T19" fmla="*/ 315 h 467"/>
                  <a:gd name="T20" fmla="*/ 150 w 359"/>
                  <a:gd name="T21" fmla="*/ 241 h 467"/>
                  <a:gd name="T22" fmla="*/ 226 w 359"/>
                  <a:gd name="T23" fmla="*/ 315 h 467"/>
                  <a:gd name="T24" fmla="*/ 150 w 359"/>
                  <a:gd name="T25" fmla="*/ 391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467">
                    <a:moveTo>
                      <a:pt x="358" y="0"/>
                    </a:moveTo>
                    <a:lnTo>
                      <a:pt x="174" y="168"/>
                    </a:lnTo>
                    <a:cubicBezTo>
                      <a:pt x="167" y="167"/>
                      <a:pt x="159" y="165"/>
                      <a:pt x="150" y="165"/>
                    </a:cubicBezTo>
                    <a:cubicBezTo>
                      <a:pt x="68" y="165"/>
                      <a:pt x="0" y="233"/>
                      <a:pt x="0" y="315"/>
                    </a:cubicBezTo>
                    <a:cubicBezTo>
                      <a:pt x="0" y="398"/>
                      <a:pt x="68" y="466"/>
                      <a:pt x="150" y="466"/>
                    </a:cubicBezTo>
                    <a:cubicBezTo>
                      <a:pt x="234" y="466"/>
                      <a:pt x="300" y="399"/>
                      <a:pt x="300" y="315"/>
                    </a:cubicBezTo>
                    <a:cubicBezTo>
                      <a:pt x="300" y="291"/>
                      <a:pt x="294" y="267"/>
                      <a:pt x="284" y="247"/>
                    </a:cubicBezTo>
                    <a:lnTo>
                      <a:pt x="358" y="0"/>
                    </a:lnTo>
                    <a:close/>
                    <a:moveTo>
                      <a:pt x="150" y="391"/>
                    </a:moveTo>
                    <a:cubicBezTo>
                      <a:pt x="109" y="391"/>
                      <a:pt x="76" y="357"/>
                      <a:pt x="76" y="315"/>
                    </a:cubicBezTo>
                    <a:cubicBezTo>
                      <a:pt x="76" y="274"/>
                      <a:pt x="108" y="241"/>
                      <a:pt x="150" y="241"/>
                    </a:cubicBezTo>
                    <a:cubicBezTo>
                      <a:pt x="192" y="241"/>
                      <a:pt x="226" y="274"/>
                      <a:pt x="226" y="315"/>
                    </a:cubicBezTo>
                    <a:cubicBezTo>
                      <a:pt x="226" y="358"/>
                      <a:pt x="193" y="391"/>
                      <a:pt x="150" y="39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7" name="Freeform 43">
                <a:extLst>
                  <a:ext uri="{FF2B5EF4-FFF2-40B4-BE49-F238E27FC236}">
                    <a16:creationId xmlns:a16="http://schemas.microsoft.com/office/drawing/2014/main" id="{2D71E095-13AC-E3DD-A938-5D3D4814D84A}"/>
                  </a:ext>
                </a:extLst>
              </p:cNvPr>
              <p:cNvSpPr>
                <a:spLocks noChangeArrowheads="1"/>
              </p:cNvSpPr>
              <p:nvPr/>
            </p:nvSpPr>
            <p:spPr bwMode="auto">
              <a:xfrm>
                <a:off x="846138" y="4168775"/>
                <a:ext cx="454025" cy="454025"/>
              </a:xfrm>
              <a:custGeom>
                <a:avLst/>
                <a:gdLst>
                  <a:gd name="T0" fmla="*/ 630 w 1260"/>
                  <a:gd name="T1" fmla="*/ 0 h 1262"/>
                  <a:gd name="T2" fmla="*/ 0 w 1260"/>
                  <a:gd name="T3" fmla="*/ 631 h 1262"/>
                  <a:gd name="T4" fmla="*/ 630 w 1260"/>
                  <a:gd name="T5" fmla="*/ 1261 h 1262"/>
                  <a:gd name="T6" fmla="*/ 1259 w 1260"/>
                  <a:gd name="T7" fmla="*/ 631 h 1262"/>
                  <a:gd name="T8" fmla="*/ 630 w 1260"/>
                  <a:gd name="T9" fmla="*/ 0 h 1262"/>
                  <a:gd name="T10" fmla="*/ 630 w 1260"/>
                  <a:gd name="T11" fmla="*/ 1185 h 1262"/>
                  <a:gd name="T12" fmla="*/ 74 w 1260"/>
                  <a:gd name="T13" fmla="*/ 631 h 1262"/>
                  <a:gd name="T14" fmla="*/ 630 w 1260"/>
                  <a:gd name="T15" fmla="*/ 76 h 1262"/>
                  <a:gd name="T16" fmla="*/ 1185 w 1260"/>
                  <a:gd name="T17" fmla="*/ 631 h 1262"/>
                  <a:gd name="T18" fmla="*/ 630 w 1260"/>
                  <a:gd name="T19" fmla="*/ 1185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0" h="1262">
                    <a:moveTo>
                      <a:pt x="630" y="0"/>
                    </a:moveTo>
                    <a:cubicBezTo>
                      <a:pt x="282" y="0"/>
                      <a:pt x="0" y="282"/>
                      <a:pt x="0" y="631"/>
                    </a:cubicBezTo>
                    <a:cubicBezTo>
                      <a:pt x="0" y="979"/>
                      <a:pt x="282" y="1261"/>
                      <a:pt x="630" y="1261"/>
                    </a:cubicBezTo>
                    <a:cubicBezTo>
                      <a:pt x="979" y="1261"/>
                      <a:pt x="1259" y="979"/>
                      <a:pt x="1259" y="631"/>
                    </a:cubicBezTo>
                    <a:cubicBezTo>
                      <a:pt x="1259" y="282"/>
                      <a:pt x="979" y="0"/>
                      <a:pt x="630" y="0"/>
                    </a:cubicBezTo>
                    <a:close/>
                    <a:moveTo>
                      <a:pt x="630" y="1185"/>
                    </a:moveTo>
                    <a:cubicBezTo>
                      <a:pt x="323" y="1185"/>
                      <a:pt x="74" y="937"/>
                      <a:pt x="74" y="631"/>
                    </a:cubicBezTo>
                    <a:cubicBezTo>
                      <a:pt x="74" y="326"/>
                      <a:pt x="323" y="76"/>
                      <a:pt x="630" y="76"/>
                    </a:cubicBezTo>
                    <a:cubicBezTo>
                      <a:pt x="936" y="76"/>
                      <a:pt x="1185" y="326"/>
                      <a:pt x="1185" y="631"/>
                    </a:cubicBezTo>
                    <a:cubicBezTo>
                      <a:pt x="1185" y="937"/>
                      <a:pt x="936" y="1185"/>
                      <a:pt x="630" y="118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sp>
        <p:nvSpPr>
          <p:cNvPr id="2" name="Flowchart: Internal Storage 1">
            <a:extLst>
              <a:ext uri="{FF2B5EF4-FFF2-40B4-BE49-F238E27FC236}">
                <a16:creationId xmlns:a16="http://schemas.microsoft.com/office/drawing/2014/main" id="{7F345DAD-2804-DE00-B145-FAC497B497EA}"/>
              </a:ext>
            </a:extLst>
          </p:cNvPr>
          <p:cNvSpPr/>
          <p:nvPr/>
        </p:nvSpPr>
        <p:spPr>
          <a:xfrm>
            <a:off x="1302645" y="3657607"/>
            <a:ext cx="1917557"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3.4 - Radio Standard Technology Replacement           </a:t>
            </a:r>
          </a:p>
        </p:txBody>
      </p:sp>
      <p:sp>
        <p:nvSpPr>
          <p:cNvPr id="6" name="Flowchart: Internal Storage 5">
            <a:extLst>
              <a:ext uri="{FF2B5EF4-FFF2-40B4-BE49-F238E27FC236}">
                <a16:creationId xmlns:a16="http://schemas.microsoft.com/office/drawing/2014/main" id="{44CD0148-D4A7-302E-F346-3328CE14DDC2}"/>
              </a:ext>
            </a:extLst>
          </p:cNvPr>
          <p:cNvSpPr/>
          <p:nvPr/>
        </p:nvSpPr>
        <p:spPr>
          <a:xfrm>
            <a:off x="7235036" y="1787683"/>
            <a:ext cx="1906395" cy="139013"/>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1.6 - 700 MHz</a:t>
            </a:r>
          </a:p>
        </p:txBody>
      </p:sp>
    </p:spTree>
    <p:extLst>
      <p:ext uri="{BB962C8B-B14F-4D97-AF65-F5344CB8AC3E}">
        <p14:creationId xmlns:p14="http://schemas.microsoft.com/office/powerpoint/2010/main" val="37899143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74376"/>
            <a:ext cx="481878" cy="235156"/>
          </a:xfrm>
          <a:prstGeom prst="rect">
            <a:avLst/>
          </a:prstGeom>
        </p:spPr>
      </p:pic>
      <p:sp>
        <p:nvSpPr>
          <p:cNvPr id="5" name="TextBox 4"/>
          <p:cNvSpPr txBox="1"/>
          <p:nvPr/>
        </p:nvSpPr>
        <p:spPr>
          <a:xfrm>
            <a:off x="276700" y="99177"/>
            <a:ext cx="6508898" cy="184666"/>
          </a:xfrm>
          <a:prstGeom prst="rect">
            <a:avLst/>
          </a:prstGeom>
          <a:noFill/>
        </p:spPr>
        <p:txBody>
          <a:bodyPr wrap="none" lIns="0" tIns="0" rIns="0" bIns="0" rtlCol="0" anchor="ctr" anchorCtr="0">
            <a:spAutoFit/>
          </a:bodyPr>
          <a:lstStyle/>
          <a:p>
            <a:pPr defTabSz="685738">
              <a:defRPr/>
            </a:pPr>
            <a:r>
              <a:rPr lang="en-AU" sz="1200" b="1" spc="75" dirty="0">
                <a:gradFill>
                  <a:gsLst>
                    <a:gs pos="7258">
                      <a:srgbClr val="FFFFFF"/>
                    </a:gs>
                    <a:gs pos="19000">
                      <a:srgbClr val="FFFFFF"/>
                    </a:gs>
                  </a:gsLst>
                  <a:lin ang="5400000" scaled="1"/>
                </a:gradFill>
                <a:ea typeface="Calibri" charset="0"/>
                <a:cs typeface="Calibri" charset="0"/>
              </a:rPr>
              <a:t>Washington State Patrol LMR Modernization Request – Implementation Projects</a:t>
            </a:r>
          </a:p>
        </p:txBody>
      </p:sp>
      <p:grpSp>
        <p:nvGrpSpPr>
          <p:cNvPr id="91" name="Group 90"/>
          <p:cNvGrpSpPr/>
          <p:nvPr/>
        </p:nvGrpSpPr>
        <p:grpSpPr>
          <a:xfrm>
            <a:off x="79440" y="496145"/>
            <a:ext cx="197666" cy="160860"/>
            <a:chOff x="8818563" y="4187825"/>
            <a:chExt cx="520700" cy="428625"/>
          </a:xfrm>
          <a:solidFill>
            <a:schemeClr val="bg1"/>
          </a:solidFill>
        </p:grpSpPr>
        <p:sp>
          <p:nvSpPr>
            <p:cNvPr id="96" name="Freeform 196"/>
            <p:cNvSpPr>
              <a:spLocks noChangeArrowheads="1"/>
            </p:cNvSpPr>
            <p:nvPr/>
          </p:nvSpPr>
          <p:spPr bwMode="auto">
            <a:xfrm>
              <a:off x="8818563" y="4187825"/>
              <a:ext cx="377825" cy="388938"/>
            </a:xfrm>
            <a:custGeom>
              <a:avLst/>
              <a:gdLst>
                <a:gd name="T0" fmla="*/ 1049 w 1050"/>
                <a:gd name="T1" fmla="*/ 360 h 1082"/>
                <a:gd name="T2" fmla="*/ 604 w 1050"/>
                <a:gd name="T3" fmla="*/ 2 h 1082"/>
                <a:gd name="T4" fmla="*/ 539 w 1050"/>
                <a:gd name="T5" fmla="*/ 0 h 1082"/>
                <a:gd name="T6" fmla="*/ 474 w 1050"/>
                <a:gd name="T7" fmla="*/ 2 h 1082"/>
                <a:gd name="T8" fmla="*/ 0 w 1050"/>
                <a:gd name="T9" fmla="*/ 540 h 1082"/>
                <a:gd name="T10" fmla="*/ 694 w 1050"/>
                <a:gd name="T11" fmla="*/ 1058 h 1082"/>
                <a:gd name="T12" fmla="*/ 657 w 1050"/>
                <a:gd name="T13" fmla="*/ 993 h 1082"/>
                <a:gd name="T14" fmla="*/ 575 w 1050"/>
                <a:gd name="T15" fmla="*/ 994 h 1082"/>
                <a:gd name="T16" fmla="*/ 616 w 1050"/>
                <a:gd name="T17" fmla="*/ 798 h 1082"/>
                <a:gd name="T18" fmla="*/ 575 w 1050"/>
                <a:gd name="T19" fmla="*/ 723 h 1082"/>
                <a:gd name="T20" fmla="*/ 680 w 1050"/>
                <a:gd name="T21" fmla="*/ 578 h 1082"/>
                <a:gd name="T22" fmla="*/ 575 w 1050"/>
                <a:gd name="T23" fmla="*/ 504 h 1082"/>
                <a:gd name="T24" fmla="*/ 728 w 1050"/>
                <a:gd name="T25" fmla="*/ 336 h 1082"/>
                <a:gd name="T26" fmla="*/ 824 w 1050"/>
                <a:gd name="T27" fmla="*/ 430 h 1082"/>
                <a:gd name="T28" fmla="*/ 914 w 1050"/>
                <a:gd name="T29" fmla="*/ 263 h 1082"/>
                <a:gd name="T30" fmla="*/ 502 w 1050"/>
                <a:gd name="T31" fmla="*/ 287 h 1082"/>
                <a:gd name="T32" fmla="*/ 502 w 1050"/>
                <a:gd name="T33" fmla="*/ 79 h 1082"/>
                <a:gd name="T34" fmla="*/ 393 w 1050"/>
                <a:gd name="T35" fmla="*/ 97 h 1082"/>
                <a:gd name="T36" fmla="*/ 214 w 1050"/>
                <a:gd name="T37" fmla="*/ 205 h 1082"/>
                <a:gd name="T38" fmla="*/ 164 w 1050"/>
                <a:gd name="T39" fmla="*/ 263 h 1082"/>
                <a:gd name="T40" fmla="*/ 247 w 1050"/>
                <a:gd name="T41" fmla="*/ 504 h 1082"/>
                <a:gd name="T42" fmla="*/ 164 w 1050"/>
                <a:gd name="T43" fmla="*/ 263 h 1082"/>
                <a:gd name="T44" fmla="*/ 288 w 1050"/>
                <a:gd name="T45" fmla="*/ 765 h 1082"/>
                <a:gd name="T46" fmla="*/ 75 w 1050"/>
                <a:gd name="T47" fmla="*/ 578 h 1082"/>
                <a:gd name="T48" fmla="*/ 316 w 1050"/>
                <a:gd name="T49" fmla="*/ 833 h 1082"/>
                <a:gd name="T50" fmla="*/ 216 w 1050"/>
                <a:gd name="T51" fmla="*/ 876 h 1082"/>
                <a:gd name="T52" fmla="*/ 502 w 1050"/>
                <a:gd name="T53" fmla="*/ 994 h 1082"/>
                <a:gd name="T54" fmla="*/ 502 w 1050"/>
                <a:gd name="T55" fmla="*/ 795 h 1082"/>
                <a:gd name="T56" fmla="*/ 358 w 1050"/>
                <a:gd name="T57" fmla="*/ 745 h 1082"/>
                <a:gd name="T58" fmla="*/ 502 w 1050"/>
                <a:gd name="T59" fmla="*/ 578 h 1082"/>
                <a:gd name="T60" fmla="*/ 358 w 1050"/>
                <a:gd name="T61" fmla="*/ 745 h 1082"/>
                <a:gd name="T62" fmla="*/ 502 w 1050"/>
                <a:gd name="T63" fmla="*/ 360 h 1082"/>
                <a:gd name="T64" fmla="*/ 319 w 1050"/>
                <a:gd name="T65" fmla="*/ 504 h 1082"/>
                <a:gd name="T66" fmla="*/ 575 w 1050"/>
                <a:gd name="T67" fmla="*/ 287 h 1082"/>
                <a:gd name="T68" fmla="*/ 703 w 1050"/>
                <a:gd name="T69" fmla="*/ 269 h 1082"/>
                <a:gd name="T70" fmla="*/ 684 w 1050"/>
                <a:gd name="T71" fmla="*/ 97 h 1082"/>
                <a:gd name="T72" fmla="*/ 771 w 1050"/>
                <a:gd name="T73" fmla="*/ 249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0" h="1082">
                  <a:moveTo>
                    <a:pt x="973" y="369"/>
                  </a:moveTo>
                  <a:cubicBezTo>
                    <a:pt x="997" y="363"/>
                    <a:pt x="1023" y="360"/>
                    <a:pt x="1049" y="360"/>
                  </a:cubicBezTo>
                  <a:cubicBezTo>
                    <a:pt x="980" y="170"/>
                    <a:pt x="810" y="29"/>
                    <a:pt x="606" y="5"/>
                  </a:cubicBezTo>
                  <a:cubicBezTo>
                    <a:pt x="604" y="3"/>
                    <a:pt x="604" y="3"/>
                    <a:pt x="604" y="2"/>
                  </a:cubicBezTo>
                  <a:lnTo>
                    <a:pt x="602" y="3"/>
                  </a:lnTo>
                  <a:cubicBezTo>
                    <a:pt x="581" y="2"/>
                    <a:pt x="560" y="0"/>
                    <a:pt x="539" y="0"/>
                  </a:cubicBezTo>
                  <a:cubicBezTo>
                    <a:pt x="518" y="0"/>
                    <a:pt x="496" y="2"/>
                    <a:pt x="475" y="3"/>
                  </a:cubicBezTo>
                  <a:lnTo>
                    <a:pt x="474" y="2"/>
                  </a:lnTo>
                  <a:cubicBezTo>
                    <a:pt x="474" y="3"/>
                    <a:pt x="474" y="3"/>
                    <a:pt x="472" y="5"/>
                  </a:cubicBezTo>
                  <a:cubicBezTo>
                    <a:pt x="205" y="37"/>
                    <a:pt x="0" y="264"/>
                    <a:pt x="0" y="540"/>
                  </a:cubicBezTo>
                  <a:cubicBezTo>
                    <a:pt x="0" y="839"/>
                    <a:pt x="240" y="1081"/>
                    <a:pt x="539" y="1081"/>
                  </a:cubicBezTo>
                  <a:cubicBezTo>
                    <a:pt x="592" y="1081"/>
                    <a:pt x="645" y="1073"/>
                    <a:pt x="694" y="1058"/>
                  </a:cubicBezTo>
                  <a:cubicBezTo>
                    <a:pt x="681" y="1041"/>
                    <a:pt x="671" y="1021"/>
                    <a:pt x="662" y="1003"/>
                  </a:cubicBezTo>
                  <a:cubicBezTo>
                    <a:pt x="660" y="999"/>
                    <a:pt x="659" y="996"/>
                    <a:pt x="657" y="993"/>
                  </a:cubicBezTo>
                  <a:cubicBezTo>
                    <a:pt x="645" y="968"/>
                    <a:pt x="637" y="944"/>
                    <a:pt x="630" y="918"/>
                  </a:cubicBezTo>
                  <a:cubicBezTo>
                    <a:pt x="615" y="944"/>
                    <a:pt x="595" y="968"/>
                    <a:pt x="575" y="994"/>
                  </a:cubicBezTo>
                  <a:lnTo>
                    <a:pt x="575" y="795"/>
                  </a:lnTo>
                  <a:cubicBezTo>
                    <a:pt x="589" y="795"/>
                    <a:pt x="602" y="797"/>
                    <a:pt x="616" y="798"/>
                  </a:cubicBezTo>
                  <a:cubicBezTo>
                    <a:pt x="616" y="774"/>
                    <a:pt x="619" y="750"/>
                    <a:pt x="624" y="727"/>
                  </a:cubicBezTo>
                  <a:cubicBezTo>
                    <a:pt x="607" y="726"/>
                    <a:pt x="592" y="724"/>
                    <a:pt x="575" y="723"/>
                  </a:cubicBezTo>
                  <a:lnTo>
                    <a:pt x="575" y="578"/>
                  </a:lnTo>
                  <a:lnTo>
                    <a:pt x="680" y="578"/>
                  </a:lnTo>
                  <a:cubicBezTo>
                    <a:pt x="695" y="551"/>
                    <a:pt x="713" y="527"/>
                    <a:pt x="734" y="504"/>
                  </a:cubicBezTo>
                  <a:lnTo>
                    <a:pt x="575" y="504"/>
                  </a:lnTo>
                  <a:lnTo>
                    <a:pt x="575" y="360"/>
                  </a:lnTo>
                  <a:cubicBezTo>
                    <a:pt x="630" y="357"/>
                    <a:pt x="681" y="348"/>
                    <a:pt x="728" y="336"/>
                  </a:cubicBezTo>
                  <a:cubicBezTo>
                    <a:pt x="742" y="380"/>
                    <a:pt x="753" y="428"/>
                    <a:pt x="757" y="481"/>
                  </a:cubicBezTo>
                  <a:cubicBezTo>
                    <a:pt x="777" y="462"/>
                    <a:pt x="800" y="445"/>
                    <a:pt x="824" y="430"/>
                  </a:cubicBezTo>
                  <a:cubicBezTo>
                    <a:pt x="818" y="389"/>
                    <a:pt x="807" y="351"/>
                    <a:pt x="797" y="316"/>
                  </a:cubicBezTo>
                  <a:cubicBezTo>
                    <a:pt x="839" y="299"/>
                    <a:pt x="879" y="281"/>
                    <a:pt x="914" y="263"/>
                  </a:cubicBezTo>
                  <a:cubicBezTo>
                    <a:pt x="938" y="295"/>
                    <a:pt x="958" y="331"/>
                    <a:pt x="973" y="369"/>
                  </a:cubicBezTo>
                  <a:close/>
                  <a:moveTo>
                    <a:pt x="502" y="287"/>
                  </a:moveTo>
                  <a:cubicBezTo>
                    <a:pt x="461" y="284"/>
                    <a:pt x="420" y="278"/>
                    <a:pt x="376" y="266"/>
                  </a:cubicBezTo>
                  <a:cubicBezTo>
                    <a:pt x="417" y="175"/>
                    <a:pt x="472" y="111"/>
                    <a:pt x="502" y="79"/>
                  </a:cubicBezTo>
                  <a:lnTo>
                    <a:pt x="502" y="287"/>
                  </a:lnTo>
                  <a:close/>
                  <a:moveTo>
                    <a:pt x="393" y="97"/>
                  </a:moveTo>
                  <a:cubicBezTo>
                    <a:pt x="364" y="137"/>
                    <a:pt x="334" y="187"/>
                    <a:pt x="308" y="246"/>
                  </a:cubicBezTo>
                  <a:cubicBezTo>
                    <a:pt x="278" y="236"/>
                    <a:pt x="246" y="222"/>
                    <a:pt x="214" y="205"/>
                  </a:cubicBezTo>
                  <a:cubicBezTo>
                    <a:pt x="264" y="157"/>
                    <a:pt x="325" y="120"/>
                    <a:pt x="393" y="97"/>
                  </a:cubicBezTo>
                  <a:close/>
                  <a:moveTo>
                    <a:pt x="164" y="263"/>
                  </a:moveTo>
                  <a:cubicBezTo>
                    <a:pt x="203" y="284"/>
                    <a:pt x="243" y="301"/>
                    <a:pt x="281" y="314"/>
                  </a:cubicBezTo>
                  <a:cubicBezTo>
                    <a:pt x="263" y="372"/>
                    <a:pt x="251" y="434"/>
                    <a:pt x="247" y="504"/>
                  </a:cubicBezTo>
                  <a:lnTo>
                    <a:pt x="75" y="504"/>
                  </a:lnTo>
                  <a:cubicBezTo>
                    <a:pt x="82" y="415"/>
                    <a:pt x="114" y="331"/>
                    <a:pt x="164" y="263"/>
                  </a:cubicBezTo>
                  <a:close/>
                  <a:moveTo>
                    <a:pt x="249" y="578"/>
                  </a:moveTo>
                  <a:cubicBezTo>
                    <a:pt x="252" y="638"/>
                    <a:pt x="266" y="700"/>
                    <a:pt x="288" y="765"/>
                  </a:cubicBezTo>
                  <a:cubicBezTo>
                    <a:pt x="247" y="780"/>
                    <a:pt x="207" y="797"/>
                    <a:pt x="166" y="820"/>
                  </a:cubicBezTo>
                  <a:cubicBezTo>
                    <a:pt x="114" y="751"/>
                    <a:pt x="82" y="668"/>
                    <a:pt x="75" y="578"/>
                  </a:cubicBezTo>
                  <a:lnTo>
                    <a:pt x="249" y="578"/>
                  </a:lnTo>
                  <a:close/>
                  <a:moveTo>
                    <a:pt x="316" y="833"/>
                  </a:moveTo>
                  <a:cubicBezTo>
                    <a:pt x="339" y="883"/>
                    <a:pt x="367" y="935"/>
                    <a:pt x="405" y="988"/>
                  </a:cubicBezTo>
                  <a:cubicBezTo>
                    <a:pt x="332" y="967"/>
                    <a:pt x="267" y="927"/>
                    <a:pt x="216" y="876"/>
                  </a:cubicBezTo>
                  <a:cubicBezTo>
                    <a:pt x="249" y="859"/>
                    <a:pt x="282" y="845"/>
                    <a:pt x="316" y="833"/>
                  </a:cubicBezTo>
                  <a:close/>
                  <a:moveTo>
                    <a:pt x="502" y="994"/>
                  </a:moveTo>
                  <a:cubicBezTo>
                    <a:pt x="452" y="932"/>
                    <a:pt x="416" y="871"/>
                    <a:pt x="387" y="814"/>
                  </a:cubicBezTo>
                  <a:cubicBezTo>
                    <a:pt x="427" y="804"/>
                    <a:pt x="464" y="798"/>
                    <a:pt x="502" y="795"/>
                  </a:cubicBezTo>
                  <a:lnTo>
                    <a:pt x="502" y="994"/>
                  </a:lnTo>
                  <a:close/>
                  <a:moveTo>
                    <a:pt x="358" y="745"/>
                  </a:moveTo>
                  <a:cubicBezTo>
                    <a:pt x="337" y="686"/>
                    <a:pt x="325" y="630"/>
                    <a:pt x="320" y="578"/>
                  </a:cubicBezTo>
                  <a:lnTo>
                    <a:pt x="502" y="578"/>
                  </a:lnTo>
                  <a:lnTo>
                    <a:pt x="502" y="724"/>
                  </a:lnTo>
                  <a:cubicBezTo>
                    <a:pt x="455" y="726"/>
                    <a:pt x="408" y="733"/>
                    <a:pt x="358" y="745"/>
                  </a:cubicBezTo>
                  <a:close/>
                  <a:moveTo>
                    <a:pt x="349" y="336"/>
                  </a:moveTo>
                  <a:cubicBezTo>
                    <a:pt x="402" y="349"/>
                    <a:pt x="454" y="357"/>
                    <a:pt x="502" y="360"/>
                  </a:cubicBezTo>
                  <a:lnTo>
                    <a:pt x="502" y="504"/>
                  </a:lnTo>
                  <a:lnTo>
                    <a:pt x="319" y="504"/>
                  </a:lnTo>
                  <a:cubicBezTo>
                    <a:pt x="322" y="442"/>
                    <a:pt x="332" y="386"/>
                    <a:pt x="349" y="336"/>
                  </a:cubicBezTo>
                  <a:close/>
                  <a:moveTo>
                    <a:pt x="575" y="287"/>
                  </a:moveTo>
                  <a:lnTo>
                    <a:pt x="575" y="79"/>
                  </a:lnTo>
                  <a:cubicBezTo>
                    <a:pt x="606" y="111"/>
                    <a:pt x="660" y="176"/>
                    <a:pt x="703" y="269"/>
                  </a:cubicBezTo>
                  <a:cubicBezTo>
                    <a:pt x="663" y="280"/>
                    <a:pt x="621" y="286"/>
                    <a:pt x="575" y="287"/>
                  </a:cubicBezTo>
                  <a:close/>
                  <a:moveTo>
                    <a:pt x="684" y="97"/>
                  </a:moveTo>
                  <a:cubicBezTo>
                    <a:pt x="753" y="120"/>
                    <a:pt x="815" y="158"/>
                    <a:pt x="865" y="208"/>
                  </a:cubicBezTo>
                  <a:cubicBezTo>
                    <a:pt x="838" y="223"/>
                    <a:pt x="806" y="237"/>
                    <a:pt x="771" y="249"/>
                  </a:cubicBezTo>
                  <a:cubicBezTo>
                    <a:pt x="744" y="189"/>
                    <a:pt x="713" y="137"/>
                    <a:pt x="684" y="97"/>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7" name="Freeform 197"/>
            <p:cNvSpPr>
              <a:spLocks noChangeArrowheads="1"/>
            </p:cNvSpPr>
            <p:nvPr/>
          </p:nvSpPr>
          <p:spPr bwMode="auto">
            <a:xfrm>
              <a:off x="9064625" y="4341813"/>
              <a:ext cx="274638" cy="274637"/>
            </a:xfrm>
            <a:custGeom>
              <a:avLst/>
              <a:gdLst>
                <a:gd name="T0" fmla="*/ 381 w 761"/>
                <a:gd name="T1" fmla="*/ 760 h 761"/>
                <a:gd name="T2" fmla="*/ 0 w 761"/>
                <a:gd name="T3" fmla="*/ 379 h 761"/>
                <a:gd name="T4" fmla="*/ 381 w 761"/>
                <a:gd name="T5" fmla="*/ 0 h 761"/>
                <a:gd name="T6" fmla="*/ 760 w 761"/>
                <a:gd name="T7" fmla="*/ 379 h 761"/>
                <a:gd name="T8" fmla="*/ 381 w 761"/>
                <a:gd name="T9" fmla="*/ 760 h 761"/>
                <a:gd name="T10" fmla="*/ 381 w 761"/>
                <a:gd name="T11" fmla="*/ 74 h 761"/>
                <a:gd name="T12" fmla="*/ 74 w 761"/>
                <a:gd name="T13" fmla="*/ 379 h 761"/>
                <a:gd name="T14" fmla="*/ 381 w 761"/>
                <a:gd name="T15" fmla="*/ 685 h 761"/>
                <a:gd name="T16" fmla="*/ 686 w 761"/>
                <a:gd name="T17" fmla="*/ 379 h 761"/>
                <a:gd name="T18" fmla="*/ 381 w 761"/>
                <a:gd name="T19" fmla="*/ 74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1" h="761">
                  <a:moveTo>
                    <a:pt x="381" y="760"/>
                  </a:moveTo>
                  <a:cubicBezTo>
                    <a:pt x="170" y="760"/>
                    <a:pt x="0" y="588"/>
                    <a:pt x="0" y="379"/>
                  </a:cubicBezTo>
                  <a:cubicBezTo>
                    <a:pt x="0" y="170"/>
                    <a:pt x="170" y="0"/>
                    <a:pt x="381" y="0"/>
                  </a:cubicBezTo>
                  <a:cubicBezTo>
                    <a:pt x="590" y="0"/>
                    <a:pt x="760" y="170"/>
                    <a:pt x="760" y="379"/>
                  </a:cubicBezTo>
                  <a:cubicBezTo>
                    <a:pt x="760" y="588"/>
                    <a:pt x="590" y="760"/>
                    <a:pt x="381" y="760"/>
                  </a:cubicBezTo>
                  <a:close/>
                  <a:moveTo>
                    <a:pt x="381" y="74"/>
                  </a:moveTo>
                  <a:cubicBezTo>
                    <a:pt x="211" y="74"/>
                    <a:pt x="74" y="210"/>
                    <a:pt x="74" y="379"/>
                  </a:cubicBezTo>
                  <a:cubicBezTo>
                    <a:pt x="74" y="548"/>
                    <a:pt x="212" y="685"/>
                    <a:pt x="381" y="685"/>
                  </a:cubicBezTo>
                  <a:cubicBezTo>
                    <a:pt x="550" y="685"/>
                    <a:pt x="686" y="549"/>
                    <a:pt x="686" y="379"/>
                  </a:cubicBezTo>
                  <a:cubicBezTo>
                    <a:pt x="686" y="211"/>
                    <a:pt x="549" y="74"/>
                    <a:pt x="381" y="74"/>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8" name="Freeform 198"/>
            <p:cNvSpPr>
              <a:spLocks noChangeArrowheads="1"/>
            </p:cNvSpPr>
            <p:nvPr/>
          </p:nvSpPr>
          <p:spPr bwMode="auto">
            <a:xfrm>
              <a:off x="9134475" y="4391025"/>
              <a:ext cx="134938" cy="174625"/>
            </a:xfrm>
            <a:custGeom>
              <a:avLst/>
              <a:gdLst>
                <a:gd name="T0" fmla="*/ 156 w 373"/>
                <a:gd name="T1" fmla="*/ 482 h 483"/>
                <a:gd name="T2" fmla="*/ 156 w 373"/>
                <a:gd name="T3" fmla="*/ 426 h 483"/>
                <a:gd name="T4" fmla="*/ 152 w 373"/>
                <a:gd name="T5" fmla="*/ 426 h 483"/>
                <a:gd name="T6" fmla="*/ 5 w 373"/>
                <a:gd name="T7" fmla="*/ 344 h 483"/>
                <a:gd name="T8" fmla="*/ 67 w 373"/>
                <a:gd name="T9" fmla="*/ 329 h 483"/>
                <a:gd name="T10" fmla="*/ 150 w 373"/>
                <a:gd name="T11" fmla="*/ 364 h 483"/>
                <a:gd name="T12" fmla="*/ 156 w 373"/>
                <a:gd name="T13" fmla="*/ 364 h 483"/>
                <a:gd name="T14" fmla="*/ 156 w 373"/>
                <a:gd name="T15" fmla="*/ 267 h 483"/>
                <a:gd name="T16" fmla="*/ 152 w 373"/>
                <a:gd name="T17" fmla="*/ 265 h 483"/>
                <a:gd name="T18" fmla="*/ 47 w 373"/>
                <a:gd name="T19" fmla="*/ 235 h 483"/>
                <a:gd name="T20" fmla="*/ 46 w 373"/>
                <a:gd name="T21" fmla="*/ 233 h 483"/>
                <a:gd name="T22" fmla="*/ 0 w 373"/>
                <a:gd name="T23" fmla="*/ 161 h 483"/>
                <a:gd name="T24" fmla="*/ 152 w 373"/>
                <a:gd name="T25" fmla="*/ 54 h 483"/>
                <a:gd name="T26" fmla="*/ 156 w 373"/>
                <a:gd name="T27" fmla="*/ 53 h 483"/>
                <a:gd name="T28" fmla="*/ 156 w 373"/>
                <a:gd name="T29" fmla="*/ 0 h 483"/>
                <a:gd name="T30" fmla="*/ 219 w 373"/>
                <a:gd name="T31" fmla="*/ 0 h 483"/>
                <a:gd name="T32" fmla="*/ 219 w 373"/>
                <a:gd name="T33" fmla="*/ 54 h 483"/>
                <a:gd name="T34" fmla="*/ 225 w 373"/>
                <a:gd name="T35" fmla="*/ 54 h 483"/>
                <a:gd name="T36" fmla="*/ 363 w 373"/>
                <a:gd name="T37" fmla="*/ 127 h 483"/>
                <a:gd name="T38" fmla="*/ 302 w 373"/>
                <a:gd name="T39" fmla="*/ 148 h 483"/>
                <a:gd name="T40" fmla="*/ 226 w 373"/>
                <a:gd name="T41" fmla="*/ 118 h 483"/>
                <a:gd name="T42" fmla="*/ 219 w 373"/>
                <a:gd name="T43" fmla="*/ 117 h 483"/>
                <a:gd name="T44" fmla="*/ 219 w 373"/>
                <a:gd name="T45" fmla="*/ 218 h 483"/>
                <a:gd name="T46" fmla="*/ 225 w 373"/>
                <a:gd name="T47" fmla="*/ 220 h 483"/>
                <a:gd name="T48" fmla="*/ 322 w 373"/>
                <a:gd name="T49" fmla="*/ 247 h 483"/>
                <a:gd name="T50" fmla="*/ 346 w 373"/>
                <a:gd name="T51" fmla="*/ 262 h 483"/>
                <a:gd name="T52" fmla="*/ 351 w 373"/>
                <a:gd name="T53" fmla="*/ 267 h 483"/>
                <a:gd name="T54" fmla="*/ 372 w 373"/>
                <a:gd name="T55" fmla="*/ 318 h 483"/>
                <a:gd name="T56" fmla="*/ 225 w 373"/>
                <a:gd name="T57" fmla="*/ 426 h 483"/>
                <a:gd name="T58" fmla="*/ 219 w 373"/>
                <a:gd name="T59" fmla="*/ 426 h 483"/>
                <a:gd name="T60" fmla="*/ 219 w 373"/>
                <a:gd name="T61" fmla="*/ 482 h 483"/>
                <a:gd name="T62" fmla="*/ 156 w 373"/>
                <a:gd name="T63" fmla="*/ 482 h 483"/>
                <a:gd name="T64" fmla="*/ 219 w 373"/>
                <a:gd name="T65" fmla="*/ 364 h 483"/>
                <a:gd name="T66" fmla="*/ 226 w 373"/>
                <a:gd name="T67" fmla="*/ 362 h 483"/>
                <a:gd name="T68" fmla="*/ 310 w 373"/>
                <a:gd name="T69" fmla="*/ 318 h 483"/>
                <a:gd name="T70" fmla="*/ 226 w 373"/>
                <a:gd name="T71" fmla="*/ 276 h 483"/>
                <a:gd name="T72" fmla="*/ 219 w 373"/>
                <a:gd name="T73" fmla="*/ 274 h 483"/>
                <a:gd name="T74" fmla="*/ 219 w 373"/>
                <a:gd name="T75" fmla="*/ 364 h 483"/>
                <a:gd name="T76" fmla="*/ 150 w 373"/>
                <a:gd name="T77" fmla="*/ 117 h 483"/>
                <a:gd name="T78" fmla="*/ 62 w 373"/>
                <a:gd name="T79" fmla="*/ 161 h 483"/>
                <a:gd name="T80" fmla="*/ 150 w 373"/>
                <a:gd name="T81" fmla="*/ 205 h 483"/>
                <a:gd name="T82" fmla="*/ 156 w 373"/>
                <a:gd name="T83" fmla="*/ 206 h 483"/>
                <a:gd name="T84" fmla="*/ 156 w 373"/>
                <a:gd name="T85" fmla="*/ 117 h 483"/>
                <a:gd name="T86" fmla="*/ 150 w 373"/>
                <a:gd name="T87" fmla="*/ 117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3" h="483">
                  <a:moveTo>
                    <a:pt x="156" y="482"/>
                  </a:moveTo>
                  <a:lnTo>
                    <a:pt x="156" y="426"/>
                  </a:lnTo>
                  <a:lnTo>
                    <a:pt x="152" y="426"/>
                  </a:lnTo>
                  <a:cubicBezTo>
                    <a:pt x="77" y="418"/>
                    <a:pt x="21" y="387"/>
                    <a:pt x="5" y="344"/>
                  </a:cubicBezTo>
                  <a:lnTo>
                    <a:pt x="67" y="329"/>
                  </a:lnTo>
                  <a:cubicBezTo>
                    <a:pt x="77" y="343"/>
                    <a:pt x="108" y="358"/>
                    <a:pt x="150" y="364"/>
                  </a:cubicBezTo>
                  <a:lnTo>
                    <a:pt x="156" y="364"/>
                  </a:lnTo>
                  <a:lnTo>
                    <a:pt x="156" y="267"/>
                  </a:lnTo>
                  <a:lnTo>
                    <a:pt x="152" y="265"/>
                  </a:lnTo>
                  <a:cubicBezTo>
                    <a:pt x="94" y="256"/>
                    <a:pt x="62" y="242"/>
                    <a:pt x="47" y="235"/>
                  </a:cubicBezTo>
                  <a:lnTo>
                    <a:pt x="46" y="233"/>
                  </a:lnTo>
                  <a:cubicBezTo>
                    <a:pt x="15" y="214"/>
                    <a:pt x="0" y="188"/>
                    <a:pt x="0" y="161"/>
                  </a:cubicBezTo>
                  <a:cubicBezTo>
                    <a:pt x="0" y="107"/>
                    <a:pt x="62" y="63"/>
                    <a:pt x="152" y="54"/>
                  </a:cubicBezTo>
                  <a:lnTo>
                    <a:pt x="156" y="53"/>
                  </a:lnTo>
                  <a:lnTo>
                    <a:pt x="156" y="0"/>
                  </a:lnTo>
                  <a:lnTo>
                    <a:pt x="219" y="0"/>
                  </a:lnTo>
                  <a:lnTo>
                    <a:pt x="219" y="54"/>
                  </a:lnTo>
                  <a:lnTo>
                    <a:pt x="225" y="54"/>
                  </a:lnTo>
                  <a:cubicBezTo>
                    <a:pt x="291" y="62"/>
                    <a:pt x="343" y="89"/>
                    <a:pt x="363" y="127"/>
                  </a:cubicBezTo>
                  <a:lnTo>
                    <a:pt x="302" y="148"/>
                  </a:lnTo>
                  <a:cubicBezTo>
                    <a:pt x="291" y="136"/>
                    <a:pt x="264" y="123"/>
                    <a:pt x="226" y="118"/>
                  </a:cubicBezTo>
                  <a:lnTo>
                    <a:pt x="219" y="117"/>
                  </a:lnTo>
                  <a:lnTo>
                    <a:pt x="219" y="218"/>
                  </a:lnTo>
                  <a:lnTo>
                    <a:pt x="225" y="220"/>
                  </a:lnTo>
                  <a:cubicBezTo>
                    <a:pt x="266" y="227"/>
                    <a:pt x="299" y="236"/>
                    <a:pt x="322" y="247"/>
                  </a:cubicBezTo>
                  <a:cubicBezTo>
                    <a:pt x="332" y="252"/>
                    <a:pt x="340" y="256"/>
                    <a:pt x="346" y="262"/>
                  </a:cubicBezTo>
                  <a:cubicBezTo>
                    <a:pt x="348" y="264"/>
                    <a:pt x="349" y="265"/>
                    <a:pt x="351" y="267"/>
                  </a:cubicBezTo>
                  <a:cubicBezTo>
                    <a:pt x="364" y="283"/>
                    <a:pt x="372" y="300"/>
                    <a:pt x="372" y="318"/>
                  </a:cubicBezTo>
                  <a:cubicBezTo>
                    <a:pt x="372" y="371"/>
                    <a:pt x="311" y="415"/>
                    <a:pt x="225" y="426"/>
                  </a:cubicBezTo>
                  <a:lnTo>
                    <a:pt x="219" y="426"/>
                  </a:lnTo>
                  <a:lnTo>
                    <a:pt x="219" y="482"/>
                  </a:lnTo>
                  <a:lnTo>
                    <a:pt x="156" y="482"/>
                  </a:lnTo>
                  <a:close/>
                  <a:moveTo>
                    <a:pt x="219" y="364"/>
                  </a:moveTo>
                  <a:lnTo>
                    <a:pt x="226" y="362"/>
                  </a:lnTo>
                  <a:cubicBezTo>
                    <a:pt x="275" y="355"/>
                    <a:pt x="310" y="334"/>
                    <a:pt x="310" y="318"/>
                  </a:cubicBezTo>
                  <a:cubicBezTo>
                    <a:pt x="310" y="305"/>
                    <a:pt x="275" y="283"/>
                    <a:pt x="226" y="276"/>
                  </a:cubicBezTo>
                  <a:lnTo>
                    <a:pt x="219" y="274"/>
                  </a:lnTo>
                  <a:lnTo>
                    <a:pt x="219" y="364"/>
                  </a:lnTo>
                  <a:close/>
                  <a:moveTo>
                    <a:pt x="150" y="117"/>
                  </a:moveTo>
                  <a:cubicBezTo>
                    <a:pt x="96" y="124"/>
                    <a:pt x="62" y="148"/>
                    <a:pt x="62" y="161"/>
                  </a:cubicBezTo>
                  <a:cubicBezTo>
                    <a:pt x="62" y="174"/>
                    <a:pt x="96" y="199"/>
                    <a:pt x="150" y="205"/>
                  </a:cubicBezTo>
                  <a:lnTo>
                    <a:pt x="156" y="206"/>
                  </a:lnTo>
                  <a:lnTo>
                    <a:pt x="156" y="117"/>
                  </a:lnTo>
                  <a:lnTo>
                    <a:pt x="150" y="1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2"/>
                </a:solidFill>
              </a:endParaRPr>
            </a:p>
          </p:txBody>
        </p:sp>
      </p:grpSp>
      <p:graphicFrame>
        <p:nvGraphicFramePr>
          <p:cNvPr id="10" name="Table 9"/>
          <p:cNvGraphicFramePr>
            <a:graphicFrameLocks noGrp="1"/>
          </p:cNvGraphicFramePr>
          <p:nvPr>
            <p:extLst>
              <p:ext uri="{D42A27DB-BD31-4B8C-83A1-F6EECF244321}">
                <p14:modId xmlns:p14="http://schemas.microsoft.com/office/powerpoint/2010/main" val="984277233"/>
              </p:ext>
            </p:extLst>
          </p:nvPr>
        </p:nvGraphicFramePr>
        <p:xfrm>
          <a:off x="8746" y="483085"/>
          <a:ext cx="9135253" cy="1430283"/>
        </p:xfrm>
        <a:graphic>
          <a:graphicData uri="http://schemas.openxmlformats.org/drawingml/2006/table">
            <a:tbl>
              <a:tblPr firstRow="1" bandRow="1">
                <a:tableStyleId>{5C22544A-7EE6-4342-B048-85BDC9FD1C3A}</a:tableStyleId>
              </a:tblPr>
              <a:tblGrid>
                <a:gridCol w="1306767">
                  <a:extLst>
                    <a:ext uri="{9D8B030D-6E8A-4147-A177-3AD203B41FA5}">
                      <a16:colId xmlns:a16="http://schemas.microsoft.com/office/drawing/2014/main" val="20000"/>
                    </a:ext>
                  </a:extLst>
                </a:gridCol>
                <a:gridCol w="7828486">
                  <a:extLst>
                    <a:ext uri="{9D8B030D-6E8A-4147-A177-3AD203B41FA5}">
                      <a16:colId xmlns:a16="http://schemas.microsoft.com/office/drawing/2014/main" val="20001"/>
                    </a:ext>
                  </a:extLst>
                </a:gridCol>
              </a:tblGrid>
              <a:tr h="637720">
                <a:tc>
                  <a:txBody>
                    <a:bodyPr/>
                    <a:lstStyle/>
                    <a:p>
                      <a:pPr algn="l"/>
                      <a:r>
                        <a:rPr lang="en-US" sz="1000" dirty="0"/>
                        <a:t>LMR Roadmap Strategies</a:t>
                      </a:r>
                    </a:p>
                  </a:txBody>
                  <a:tcPr anchor="ctr">
                    <a:solidFill>
                      <a:schemeClr val="bg1">
                        <a:lumMod val="65000"/>
                      </a:schemeClr>
                    </a:solidFill>
                  </a:tcPr>
                </a:tc>
                <a:tc>
                  <a:txBody>
                    <a:bodyPr/>
                    <a:lstStyle/>
                    <a:p>
                      <a:pPr algn="ctr"/>
                      <a:r>
                        <a:rPr lang="en-US" sz="1000" b="1" i="1" dirty="0">
                          <a:solidFill>
                            <a:schemeClr val="bg1"/>
                          </a:solidFill>
                          <a:ea typeface="Segoe UI Black" panose="020B0A02040204020203" pitchFamily="34" charset="0"/>
                          <a:cs typeface="Segoe UI Black" panose="020B0A02040204020203" pitchFamily="34" charset="0"/>
                        </a:rPr>
                        <a:t>Implementation</a:t>
                      </a:r>
                      <a:r>
                        <a:rPr lang="en-US" sz="1000" b="1" i="1" baseline="0" dirty="0">
                          <a:solidFill>
                            <a:schemeClr val="bg1"/>
                          </a:solidFill>
                          <a:ea typeface="Segoe UI Black" panose="020B0A02040204020203" pitchFamily="34" charset="0"/>
                          <a:cs typeface="Segoe UI Black" panose="020B0A02040204020203" pitchFamily="34" charset="0"/>
                        </a:rPr>
                        <a:t> Projects and Timeline</a:t>
                      </a:r>
                      <a:endParaRPr lang="en-US" sz="1000" b="1" i="1" dirty="0">
                        <a:solidFill>
                          <a:schemeClr val="bg1"/>
                        </a:solidFill>
                        <a:ea typeface="Segoe UI Black" panose="020B0A02040204020203" pitchFamily="34" charset="0"/>
                        <a:cs typeface="Segoe UI Black" panose="020B0A02040204020203" pitchFamily="34" charset="0"/>
                      </a:endParaRPr>
                    </a:p>
                  </a:txBody>
                  <a:tcPr marL="45720" marR="45720" anchor="ctr">
                    <a:lnB w="12700" cap="flat" cmpd="sng" algn="ctr">
                      <a:no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79256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800" b="1" dirty="0">
                        <a:solidFill>
                          <a:schemeClr val="tx1"/>
                        </a:solidFill>
                        <a:ea typeface="Segoe UI Black" panose="020B0A02040204020203" pitchFamily="34" charset="0"/>
                        <a:cs typeface="Segoe UI Black" panose="020B0A02040204020203"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dirty="0">
                          <a:solidFill>
                            <a:schemeClr val="tx1"/>
                          </a:solidFill>
                          <a:ea typeface="Segoe UI Black" panose="020B0A02040204020203" pitchFamily="34" charset="0"/>
                          <a:cs typeface="Segoe UI Black" panose="020B0A02040204020203" pitchFamily="34" charset="0"/>
                        </a:rPr>
                        <a:t>1. Increase Statewide Coverage</a:t>
                      </a:r>
                    </a:p>
                  </a:txBody>
                  <a:tcPr anchor="ctr">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endParaRPr kumimoji="0" lang="en-US" sz="700" b="0" i="0" u="none" strike="noStrike" kern="1200" cap="none" spc="0" normalizeH="0" baseline="0" noProof="0" dirty="0">
                        <a:ln>
                          <a:noFill/>
                        </a:ln>
                        <a:solidFill>
                          <a:schemeClr val="tx1"/>
                        </a:solidFill>
                        <a:effectLst/>
                        <a:uLnTx/>
                        <a:uFillTx/>
                        <a:latin typeface="+mn-lt"/>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844840052"/>
                  </a:ext>
                </a:extLst>
              </a:tr>
            </a:tbl>
          </a:graphicData>
        </a:graphic>
      </p:graphicFrame>
      <p:sp>
        <p:nvSpPr>
          <p:cNvPr id="78" name="Flowchart: Internal Storage 77"/>
          <p:cNvSpPr/>
          <p:nvPr/>
        </p:nvSpPr>
        <p:spPr>
          <a:xfrm>
            <a:off x="1329693" y="982765"/>
            <a:ext cx="1907853" cy="131858"/>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2023-2025</a:t>
            </a:r>
          </a:p>
        </p:txBody>
      </p:sp>
      <p:sp>
        <p:nvSpPr>
          <p:cNvPr id="79" name="Flowchart: Internal Storage 78"/>
          <p:cNvSpPr/>
          <p:nvPr/>
        </p:nvSpPr>
        <p:spPr>
          <a:xfrm>
            <a:off x="3255855" y="979036"/>
            <a:ext cx="1981578" cy="13128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2025-2027</a:t>
            </a:r>
          </a:p>
        </p:txBody>
      </p:sp>
      <p:sp>
        <p:nvSpPr>
          <p:cNvPr id="80" name="Flowchart: Internal Storage 79"/>
          <p:cNvSpPr/>
          <p:nvPr/>
        </p:nvSpPr>
        <p:spPr>
          <a:xfrm>
            <a:off x="5248545" y="979036"/>
            <a:ext cx="1951149" cy="131281"/>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2027-2029</a:t>
            </a:r>
          </a:p>
        </p:txBody>
      </p:sp>
      <p:sp>
        <p:nvSpPr>
          <p:cNvPr id="82" name="Flowchart: Internal Storage 81"/>
          <p:cNvSpPr/>
          <p:nvPr/>
        </p:nvSpPr>
        <p:spPr>
          <a:xfrm>
            <a:off x="7210806" y="980561"/>
            <a:ext cx="1906395" cy="129756"/>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2029-2031</a:t>
            </a:r>
          </a:p>
        </p:txBody>
      </p:sp>
      <p:sp>
        <p:nvSpPr>
          <p:cNvPr id="112" name="Slide Number Placeholder 1"/>
          <p:cNvSpPr txBox="1">
            <a:spLocks/>
          </p:cNvSpPr>
          <p:nvPr/>
        </p:nvSpPr>
        <p:spPr>
          <a:xfrm>
            <a:off x="8873810" y="4956036"/>
            <a:ext cx="138268" cy="201168"/>
          </a:xfrm>
          <a:prstGeom prst="rect">
            <a:avLst/>
          </a:prstGeom>
        </p:spPr>
        <p:txBody>
          <a:bodyPr vert="horz" lIns="0" tIns="0" rIns="0" bIns="0" rtlCol="0" anchor="ctr"/>
          <a:lstStyle>
            <a:defPPr>
              <a:defRPr lang="en-US"/>
            </a:defPPr>
            <a:lvl1pPr marL="0" algn="r" defTabSz="914400" rtl="0" eaLnBrk="1" latinLnBrk="0" hangingPunct="1">
              <a:defRPr lang="en-US" sz="60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E2C88-6C8F-484D-AF69-578F576B1F44}" type="slidenum">
              <a:rPr lang="en-US" smtClean="0"/>
              <a:pPr/>
              <a:t>6</a:t>
            </a:fld>
            <a:endParaRPr lang="en-US" dirty="0"/>
          </a:p>
        </p:txBody>
      </p:sp>
      <p:sp>
        <p:nvSpPr>
          <p:cNvPr id="118" name="Content Placeholder 2"/>
          <p:cNvSpPr txBox="1">
            <a:spLocks/>
          </p:cNvSpPr>
          <p:nvPr/>
        </p:nvSpPr>
        <p:spPr>
          <a:xfrm>
            <a:off x="79440" y="2091759"/>
            <a:ext cx="8800540" cy="2904101"/>
          </a:xfrm>
          <a:prstGeom prst="rect">
            <a:avLst/>
          </a:prstGeom>
        </p:spPr>
        <p:txBody>
          <a:bodyPr>
            <a:normAutofit fontScale="92500"/>
          </a:bodyPr>
          <a:lstStyle>
            <a:lvl1pPr marL="173038" indent="-173038" algn="l" defTabSz="914400" rtl="0" eaLnBrk="1" latinLnBrk="0" hangingPunct="1">
              <a:lnSpc>
                <a:spcPct val="90000"/>
              </a:lnSpc>
              <a:spcBef>
                <a:spcPts val="1200"/>
              </a:spcBef>
              <a:buClr>
                <a:srgbClr val="0072C8"/>
              </a:buClr>
              <a:buSzPct val="110000"/>
              <a:buFont typeface="Wingdings" panose="05000000000000000000" pitchFamily="2" charset="2"/>
              <a:buChar char="§"/>
              <a:defRPr lang="en-US" sz="16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1pPr>
            <a:lvl2pPr marL="323850" indent="-150813" algn="l" defTabSz="914400" rtl="0" eaLnBrk="1" latinLnBrk="0" hangingPunct="1">
              <a:lnSpc>
                <a:spcPct val="90000"/>
              </a:lnSpc>
              <a:spcBef>
                <a:spcPts val="600"/>
              </a:spcBef>
              <a:buClr>
                <a:srgbClr val="CDCDCD"/>
              </a:buClr>
              <a:buSzPct val="110000"/>
              <a:buFont typeface="Wingdings" panose="05000000000000000000" pitchFamily="2" charset="2"/>
              <a:buChar char="§"/>
              <a:defRPr lang="en-US" sz="14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2pPr>
            <a:lvl3pPr marL="457200" indent="-133350" algn="l" defTabSz="914400" rtl="0" eaLnBrk="1" latinLnBrk="0" hangingPunct="1">
              <a:lnSpc>
                <a:spcPct val="90000"/>
              </a:lnSpc>
              <a:spcBef>
                <a:spcPts val="400"/>
              </a:spcBef>
              <a:buClr>
                <a:srgbClr val="CDCDCD"/>
              </a:buClr>
              <a:buSzPct val="110000"/>
              <a:buFont typeface="Wingdings" panose="05000000000000000000" pitchFamily="2" charset="2"/>
              <a:buChar char="§"/>
              <a:defRPr lang="en-US" sz="12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3pPr>
            <a:lvl4pPr marL="590550" indent="-133350"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4pPr>
            <a:lvl5pPr marL="704850" indent="-111125"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3037" lvl="1" indent="0">
              <a:lnSpc>
                <a:spcPct val="130000"/>
              </a:lnSpc>
              <a:buClr>
                <a:srgbClr val="C00000"/>
              </a:buClr>
              <a:buNone/>
            </a:pPr>
            <a:r>
              <a:rPr lang="en-US" sz="1200" b="1" dirty="0"/>
              <a:t>Strategy 1 ensures we have cost effective LMR coverage approaching the goal of 90% for mobiles.  The prioritized installation/expansion of five regional VHF clusters will increase coverage in order of importance/return on investment. Strategy timeline is based on approved Decision Package beginning 25-27 Biennium.</a:t>
            </a:r>
          </a:p>
          <a:p>
            <a:pPr marL="173037" lvl="1" indent="0">
              <a:lnSpc>
                <a:spcPct val="130000"/>
              </a:lnSpc>
              <a:buClr>
                <a:srgbClr val="C00000"/>
              </a:buClr>
              <a:buNone/>
            </a:pPr>
            <a:r>
              <a:rPr lang="en-US" sz="1000" b="1" dirty="0"/>
              <a:t>Projects include:</a:t>
            </a:r>
          </a:p>
          <a:p>
            <a:pPr lvl="1">
              <a:lnSpc>
                <a:spcPct val="130000"/>
              </a:lnSpc>
              <a:buClr>
                <a:srgbClr val="C00000"/>
              </a:buClr>
            </a:pPr>
            <a:r>
              <a:rPr lang="en-US" sz="1000" b="1" dirty="0">
                <a:solidFill>
                  <a:srgbClr val="00B050"/>
                </a:solidFill>
              </a:rPr>
              <a:t>1.1</a:t>
            </a:r>
            <a:r>
              <a:rPr lang="en-US" sz="1000" dirty="0">
                <a:solidFill>
                  <a:srgbClr val="00B050"/>
                </a:solidFill>
              </a:rPr>
              <a:t> VHF Cluster NW includes installation/expansion of five VHF TX/RX sites to benefit WSP District’s 7 and 8. 1.1 is the preliminary step, demonstrating the viability of the strategy and the first funded gate in the LMR roadmap.</a:t>
            </a:r>
            <a:endParaRPr lang="en-US" sz="1000" dirty="0"/>
          </a:p>
          <a:p>
            <a:pPr lvl="1">
              <a:lnSpc>
                <a:spcPct val="130000"/>
              </a:lnSpc>
              <a:buClr>
                <a:srgbClr val="C00000"/>
              </a:buClr>
            </a:pPr>
            <a:r>
              <a:rPr lang="en-US" sz="1000" b="1" dirty="0"/>
              <a:t>1.2</a:t>
            </a:r>
            <a:r>
              <a:rPr lang="en-US" sz="1000" dirty="0"/>
              <a:t> VHF Cluster SE includes six VHF TX/RX sites.  This cluster will improve key areas in D3 and D4 and continues the phased approach of VHF expansion in low coverage areas of the state.</a:t>
            </a:r>
          </a:p>
          <a:p>
            <a:pPr lvl="1">
              <a:lnSpc>
                <a:spcPct val="130000"/>
              </a:lnSpc>
              <a:buClr>
                <a:srgbClr val="C00000"/>
              </a:buClr>
            </a:pPr>
            <a:r>
              <a:rPr lang="en-US" sz="1000" b="1" dirty="0"/>
              <a:t>1.3</a:t>
            </a:r>
            <a:r>
              <a:rPr lang="en-US" sz="1000" dirty="0"/>
              <a:t> VHF Cluster SW will be conducted simultaneously with 1.2 and  includes fourteen VHF TX/RX sites.  This cluster will improve key areas in D5 and D8.</a:t>
            </a:r>
          </a:p>
          <a:p>
            <a:pPr lvl="1">
              <a:lnSpc>
                <a:spcPct val="130000"/>
              </a:lnSpc>
              <a:buClr>
                <a:srgbClr val="C00000"/>
              </a:buClr>
            </a:pPr>
            <a:r>
              <a:rPr lang="en-US" sz="1000" b="1" dirty="0">
                <a:solidFill>
                  <a:schemeClr val="tx1"/>
                </a:solidFill>
              </a:rPr>
              <a:t>1.4</a:t>
            </a:r>
            <a:r>
              <a:rPr lang="en-US" sz="1000" dirty="0">
                <a:solidFill>
                  <a:schemeClr val="tx1"/>
                </a:solidFill>
              </a:rPr>
              <a:t> VHF Cluster NE includes installation/expansion of fifteen VHF transmit (TX) and receive (RX) sites.  The cluster will improve key areas for D4. </a:t>
            </a:r>
          </a:p>
          <a:p>
            <a:pPr lvl="1">
              <a:lnSpc>
                <a:spcPct val="130000"/>
              </a:lnSpc>
              <a:buClr>
                <a:srgbClr val="C00000"/>
              </a:buClr>
            </a:pPr>
            <a:r>
              <a:rPr lang="en-US" sz="1000" b="1" dirty="0"/>
              <a:t>1.5</a:t>
            </a:r>
            <a:r>
              <a:rPr lang="en-US" sz="1000" dirty="0"/>
              <a:t> VHF Cluster Central includes ten VHF TX/RX sites (currently benefits from some 700 MHz sites)</a:t>
            </a:r>
          </a:p>
          <a:p>
            <a:pPr lvl="1">
              <a:lnSpc>
                <a:spcPct val="130000"/>
              </a:lnSpc>
              <a:buClr>
                <a:srgbClr val="C00000"/>
              </a:buClr>
            </a:pPr>
            <a:r>
              <a:rPr lang="en-US" sz="1000" b="1" dirty="0"/>
              <a:t>1.6</a:t>
            </a:r>
            <a:r>
              <a:rPr lang="en-US" sz="1000" dirty="0"/>
              <a:t> 700 MHz expansion on the I-5 and I-90 corridors</a:t>
            </a:r>
          </a:p>
          <a:p>
            <a:pPr lvl="1">
              <a:lnSpc>
                <a:spcPct val="130000"/>
              </a:lnSpc>
              <a:buClr>
                <a:srgbClr val="C00000"/>
              </a:buClr>
            </a:pPr>
            <a:endParaRPr lang="en-US" sz="1200" dirty="0"/>
          </a:p>
        </p:txBody>
      </p:sp>
      <p:grpSp>
        <p:nvGrpSpPr>
          <p:cNvPr id="2" name="Group 1">
            <a:extLst>
              <a:ext uri="{FF2B5EF4-FFF2-40B4-BE49-F238E27FC236}">
                <a16:creationId xmlns:a16="http://schemas.microsoft.com/office/drawing/2014/main" id="{E9399F67-F9E2-60E6-9F0C-39CDF5AC6E10}"/>
              </a:ext>
            </a:extLst>
          </p:cNvPr>
          <p:cNvGrpSpPr/>
          <p:nvPr/>
        </p:nvGrpSpPr>
        <p:grpSpPr>
          <a:xfrm>
            <a:off x="25704" y="1146489"/>
            <a:ext cx="294290" cy="291992"/>
            <a:chOff x="1405" y="1664426"/>
            <a:chExt cx="294290" cy="291992"/>
          </a:xfrm>
        </p:grpSpPr>
        <p:sp>
          <p:nvSpPr>
            <p:cNvPr id="8" name="Rectangle 7">
              <a:extLst>
                <a:ext uri="{FF2B5EF4-FFF2-40B4-BE49-F238E27FC236}">
                  <a16:creationId xmlns:a16="http://schemas.microsoft.com/office/drawing/2014/main" id="{AC8FCED5-72F7-6E3C-E432-2A7EDA64F7CA}"/>
                </a:ext>
              </a:extLst>
            </p:cNvPr>
            <p:cNvSpPr/>
            <p:nvPr/>
          </p:nvSpPr>
          <p:spPr>
            <a:xfrm>
              <a:off x="1405" y="1664426"/>
              <a:ext cx="294290" cy="2919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9" name="Group 8">
              <a:extLst>
                <a:ext uri="{FF2B5EF4-FFF2-40B4-BE49-F238E27FC236}">
                  <a16:creationId xmlns:a16="http://schemas.microsoft.com/office/drawing/2014/main" id="{95EBC8B9-9E7B-D8C2-E059-305AF39B85B5}"/>
                </a:ext>
              </a:extLst>
            </p:cNvPr>
            <p:cNvGrpSpPr/>
            <p:nvPr/>
          </p:nvGrpSpPr>
          <p:grpSpPr>
            <a:xfrm>
              <a:off x="69641" y="1728573"/>
              <a:ext cx="157818" cy="162152"/>
              <a:chOff x="4005263" y="2805113"/>
              <a:chExt cx="341312" cy="361950"/>
            </a:xfrm>
            <a:solidFill>
              <a:schemeClr val="bg1"/>
            </a:solidFill>
          </p:grpSpPr>
          <p:sp>
            <p:nvSpPr>
              <p:cNvPr id="11" name="Freeform 57">
                <a:extLst>
                  <a:ext uri="{FF2B5EF4-FFF2-40B4-BE49-F238E27FC236}">
                    <a16:creationId xmlns:a16="http://schemas.microsoft.com/office/drawing/2014/main" id="{BBD1DCEF-22D2-B9B0-541C-5839B9128569}"/>
                  </a:ext>
                </a:extLst>
              </p:cNvPr>
              <p:cNvSpPr>
                <a:spLocks noChangeArrowheads="1"/>
              </p:cNvSpPr>
              <p:nvPr/>
            </p:nvSpPr>
            <p:spPr bwMode="auto">
              <a:xfrm>
                <a:off x="4065588" y="2906713"/>
                <a:ext cx="220662" cy="260350"/>
              </a:xfrm>
              <a:custGeom>
                <a:avLst/>
                <a:gdLst>
                  <a:gd name="T0" fmla="*/ 388 w 615"/>
                  <a:gd name="T1" fmla="*/ 82 h 725"/>
                  <a:gd name="T2" fmla="*/ 306 w 615"/>
                  <a:gd name="T3" fmla="*/ 0 h 725"/>
                  <a:gd name="T4" fmla="*/ 223 w 615"/>
                  <a:gd name="T5" fmla="*/ 82 h 725"/>
                  <a:gd name="T6" fmla="*/ 268 w 615"/>
                  <a:gd name="T7" fmla="*/ 154 h 725"/>
                  <a:gd name="T8" fmla="*/ 0 w 615"/>
                  <a:gd name="T9" fmla="*/ 685 h 725"/>
                  <a:gd name="T10" fmla="*/ 45 w 615"/>
                  <a:gd name="T11" fmla="*/ 724 h 725"/>
                  <a:gd name="T12" fmla="*/ 125 w 615"/>
                  <a:gd name="T13" fmla="*/ 623 h 725"/>
                  <a:gd name="T14" fmla="*/ 489 w 615"/>
                  <a:gd name="T15" fmla="*/ 623 h 725"/>
                  <a:gd name="T16" fmla="*/ 569 w 615"/>
                  <a:gd name="T17" fmla="*/ 724 h 725"/>
                  <a:gd name="T18" fmla="*/ 614 w 615"/>
                  <a:gd name="T19" fmla="*/ 685 h 725"/>
                  <a:gd name="T20" fmla="*/ 346 w 615"/>
                  <a:gd name="T21" fmla="*/ 152 h 725"/>
                  <a:gd name="T22" fmla="*/ 388 w 615"/>
                  <a:gd name="T23" fmla="*/ 82 h 725"/>
                  <a:gd name="T24" fmla="*/ 307 w 615"/>
                  <a:gd name="T25" fmla="*/ 257 h 725"/>
                  <a:gd name="T26" fmla="*/ 367 w 615"/>
                  <a:gd name="T27" fmla="*/ 418 h 725"/>
                  <a:gd name="T28" fmla="*/ 247 w 615"/>
                  <a:gd name="T29" fmla="*/ 418 h 725"/>
                  <a:gd name="T30" fmla="*/ 307 w 615"/>
                  <a:gd name="T31" fmla="*/ 257 h 725"/>
                  <a:gd name="T32" fmla="*/ 167 w 615"/>
                  <a:gd name="T33" fmla="*/ 563 h 725"/>
                  <a:gd name="T34" fmla="*/ 216 w 615"/>
                  <a:gd name="T35" fmla="*/ 479 h 725"/>
                  <a:gd name="T36" fmla="*/ 398 w 615"/>
                  <a:gd name="T37" fmla="*/ 479 h 725"/>
                  <a:gd name="T38" fmla="*/ 448 w 615"/>
                  <a:gd name="T39" fmla="*/ 563 h 725"/>
                  <a:gd name="T40" fmla="*/ 167 w 615"/>
                  <a:gd name="T41" fmla="*/ 563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5" h="725">
                    <a:moveTo>
                      <a:pt x="388" y="82"/>
                    </a:moveTo>
                    <a:cubicBezTo>
                      <a:pt x="388" y="36"/>
                      <a:pt x="350" y="0"/>
                      <a:pt x="306" y="0"/>
                    </a:cubicBezTo>
                    <a:cubicBezTo>
                      <a:pt x="261" y="0"/>
                      <a:pt x="223" y="36"/>
                      <a:pt x="223" y="82"/>
                    </a:cubicBezTo>
                    <a:cubicBezTo>
                      <a:pt x="223" y="113"/>
                      <a:pt x="243" y="141"/>
                      <a:pt x="268" y="154"/>
                    </a:cubicBezTo>
                    <a:cubicBezTo>
                      <a:pt x="251" y="257"/>
                      <a:pt x="194" y="462"/>
                      <a:pt x="0" y="685"/>
                    </a:cubicBezTo>
                    <a:lnTo>
                      <a:pt x="45" y="724"/>
                    </a:lnTo>
                    <a:cubicBezTo>
                      <a:pt x="75" y="690"/>
                      <a:pt x="101" y="655"/>
                      <a:pt x="125" y="623"/>
                    </a:cubicBezTo>
                    <a:lnTo>
                      <a:pt x="489" y="623"/>
                    </a:lnTo>
                    <a:cubicBezTo>
                      <a:pt x="513" y="655"/>
                      <a:pt x="540" y="690"/>
                      <a:pt x="569" y="724"/>
                    </a:cubicBezTo>
                    <a:lnTo>
                      <a:pt x="614" y="685"/>
                    </a:lnTo>
                    <a:cubicBezTo>
                      <a:pt x="420" y="460"/>
                      <a:pt x="363" y="256"/>
                      <a:pt x="346" y="152"/>
                    </a:cubicBezTo>
                    <a:cubicBezTo>
                      <a:pt x="370" y="138"/>
                      <a:pt x="388" y="112"/>
                      <a:pt x="388" y="82"/>
                    </a:cubicBezTo>
                    <a:close/>
                    <a:moveTo>
                      <a:pt x="307" y="257"/>
                    </a:moveTo>
                    <a:cubicBezTo>
                      <a:pt x="320" y="304"/>
                      <a:pt x="339" y="358"/>
                      <a:pt x="367" y="418"/>
                    </a:cubicBezTo>
                    <a:lnTo>
                      <a:pt x="247" y="418"/>
                    </a:lnTo>
                    <a:cubicBezTo>
                      <a:pt x="275" y="358"/>
                      <a:pt x="294" y="304"/>
                      <a:pt x="307" y="257"/>
                    </a:cubicBezTo>
                    <a:close/>
                    <a:moveTo>
                      <a:pt x="167" y="563"/>
                    </a:moveTo>
                    <a:cubicBezTo>
                      <a:pt x="185" y="535"/>
                      <a:pt x="202" y="505"/>
                      <a:pt x="216" y="479"/>
                    </a:cubicBezTo>
                    <a:lnTo>
                      <a:pt x="398" y="479"/>
                    </a:lnTo>
                    <a:cubicBezTo>
                      <a:pt x="412" y="505"/>
                      <a:pt x="429" y="535"/>
                      <a:pt x="448" y="563"/>
                    </a:cubicBezTo>
                    <a:lnTo>
                      <a:pt x="167" y="563"/>
                    </a:lnTo>
                    <a:close/>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 name="Freeform 58">
                <a:extLst>
                  <a:ext uri="{FF2B5EF4-FFF2-40B4-BE49-F238E27FC236}">
                    <a16:creationId xmlns:a16="http://schemas.microsoft.com/office/drawing/2014/main" id="{5BA02361-8F4A-7A3F-3375-4256F25CA56B}"/>
                  </a:ext>
                </a:extLst>
              </p:cNvPr>
              <p:cNvSpPr>
                <a:spLocks noChangeArrowheads="1"/>
              </p:cNvSpPr>
              <p:nvPr/>
            </p:nvSpPr>
            <p:spPr bwMode="auto">
              <a:xfrm>
                <a:off x="4270375" y="2805113"/>
                <a:ext cx="76200" cy="252412"/>
              </a:xfrm>
              <a:custGeom>
                <a:avLst/>
                <a:gdLst>
                  <a:gd name="T0" fmla="*/ 53 w 210"/>
                  <a:gd name="T1" fmla="*/ 11 h 700"/>
                  <a:gd name="T2" fmla="*/ 11 w 210"/>
                  <a:gd name="T3" fmla="*/ 13 h 700"/>
                  <a:gd name="T4" fmla="*/ 13 w 210"/>
                  <a:gd name="T5" fmla="*/ 56 h 700"/>
                  <a:gd name="T6" fmla="*/ 148 w 210"/>
                  <a:gd name="T7" fmla="*/ 360 h 700"/>
                  <a:gd name="T8" fmla="*/ 29 w 210"/>
                  <a:gd name="T9" fmla="*/ 649 h 700"/>
                  <a:gd name="T10" fmla="*/ 29 w 210"/>
                  <a:gd name="T11" fmla="*/ 691 h 700"/>
                  <a:gd name="T12" fmla="*/ 50 w 210"/>
                  <a:gd name="T13" fmla="*/ 699 h 700"/>
                  <a:gd name="T14" fmla="*/ 71 w 210"/>
                  <a:gd name="T15" fmla="*/ 691 h 700"/>
                  <a:gd name="T16" fmla="*/ 209 w 210"/>
                  <a:gd name="T17" fmla="*/ 360 h 700"/>
                  <a:gd name="T18" fmla="*/ 53 w 210"/>
                  <a:gd name="T19" fmla="*/ 11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700">
                    <a:moveTo>
                      <a:pt x="53" y="11"/>
                    </a:moveTo>
                    <a:cubicBezTo>
                      <a:pt x="41" y="0"/>
                      <a:pt x="22" y="2"/>
                      <a:pt x="11" y="13"/>
                    </a:cubicBezTo>
                    <a:cubicBezTo>
                      <a:pt x="0" y="25"/>
                      <a:pt x="1" y="45"/>
                      <a:pt x="13" y="56"/>
                    </a:cubicBezTo>
                    <a:cubicBezTo>
                      <a:pt x="99" y="133"/>
                      <a:pt x="148" y="244"/>
                      <a:pt x="148" y="360"/>
                    </a:cubicBezTo>
                    <a:cubicBezTo>
                      <a:pt x="148" y="468"/>
                      <a:pt x="106" y="572"/>
                      <a:pt x="29" y="649"/>
                    </a:cubicBezTo>
                    <a:cubicBezTo>
                      <a:pt x="18" y="660"/>
                      <a:pt x="18" y="679"/>
                      <a:pt x="29" y="691"/>
                    </a:cubicBezTo>
                    <a:cubicBezTo>
                      <a:pt x="35" y="696"/>
                      <a:pt x="42" y="699"/>
                      <a:pt x="50" y="699"/>
                    </a:cubicBezTo>
                    <a:cubicBezTo>
                      <a:pt x="57" y="699"/>
                      <a:pt x="66" y="696"/>
                      <a:pt x="71" y="691"/>
                    </a:cubicBezTo>
                    <a:cubicBezTo>
                      <a:pt x="160" y="602"/>
                      <a:pt x="209" y="485"/>
                      <a:pt x="209" y="360"/>
                    </a:cubicBezTo>
                    <a:cubicBezTo>
                      <a:pt x="209" y="227"/>
                      <a:pt x="153" y="100"/>
                      <a:pt x="53" y="11"/>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 name="Freeform 59">
                <a:extLst>
                  <a:ext uri="{FF2B5EF4-FFF2-40B4-BE49-F238E27FC236}">
                    <a16:creationId xmlns:a16="http://schemas.microsoft.com/office/drawing/2014/main" id="{B6B276F6-744A-1210-7519-F93F2D5A5505}"/>
                  </a:ext>
                </a:extLst>
              </p:cNvPr>
              <p:cNvSpPr>
                <a:spLocks noChangeArrowheads="1"/>
              </p:cNvSpPr>
              <p:nvPr/>
            </p:nvSpPr>
            <p:spPr bwMode="auto">
              <a:xfrm>
                <a:off x="4243388" y="2841625"/>
                <a:ext cx="58737" cy="184150"/>
              </a:xfrm>
              <a:custGeom>
                <a:avLst/>
                <a:gdLst>
                  <a:gd name="T0" fmla="*/ 101 w 162"/>
                  <a:gd name="T1" fmla="*/ 260 h 512"/>
                  <a:gd name="T2" fmla="*/ 18 w 162"/>
                  <a:gd name="T3" fmla="*/ 460 h 512"/>
                  <a:gd name="T4" fmla="*/ 18 w 162"/>
                  <a:gd name="T5" fmla="*/ 502 h 512"/>
                  <a:gd name="T6" fmla="*/ 39 w 162"/>
                  <a:gd name="T7" fmla="*/ 511 h 512"/>
                  <a:gd name="T8" fmla="*/ 60 w 162"/>
                  <a:gd name="T9" fmla="*/ 502 h 512"/>
                  <a:gd name="T10" fmla="*/ 161 w 162"/>
                  <a:gd name="T11" fmla="*/ 260 h 512"/>
                  <a:gd name="T12" fmla="*/ 55 w 162"/>
                  <a:gd name="T13" fmla="*/ 11 h 512"/>
                  <a:gd name="T14" fmla="*/ 12 w 162"/>
                  <a:gd name="T15" fmla="*/ 12 h 512"/>
                  <a:gd name="T16" fmla="*/ 12 w 162"/>
                  <a:gd name="T17" fmla="*/ 54 h 512"/>
                  <a:gd name="T18" fmla="*/ 101 w 162"/>
                  <a:gd name="T19" fmla="*/ 26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512">
                    <a:moveTo>
                      <a:pt x="101" y="260"/>
                    </a:moveTo>
                    <a:cubicBezTo>
                      <a:pt x="101" y="336"/>
                      <a:pt x="71" y="407"/>
                      <a:pt x="18" y="460"/>
                    </a:cubicBezTo>
                    <a:cubicBezTo>
                      <a:pt x="7" y="472"/>
                      <a:pt x="7" y="491"/>
                      <a:pt x="18" y="502"/>
                    </a:cubicBezTo>
                    <a:cubicBezTo>
                      <a:pt x="24" y="508"/>
                      <a:pt x="32" y="511"/>
                      <a:pt x="39" y="511"/>
                    </a:cubicBezTo>
                    <a:cubicBezTo>
                      <a:pt x="48" y="511"/>
                      <a:pt x="55" y="508"/>
                      <a:pt x="60" y="502"/>
                    </a:cubicBezTo>
                    <a:cubicBezTo>
                      <a:pt x="126" y="438"/>
                      <a:pt x="161" y="351"/>
                      <a:pt x="161" y="260"/>
                    </a:cubicBezTo>
                    <a:cubicBezTo>
                      <a:pt x="161" y="165"/>
                      <a:pt x="123" y="77"/>
                      <a:pt x="55" y="11"/>
                    </a:cubicBezTo>
                    <a:cubicBezTo>
                      <a:pt x="42" y="0"/>
                      <a:pt x="24" y="0"/>
                      <a:pt x="12" y="12"/>
                    </a:cubicBezTo>
                    <a:cubicBezTo>
                      <a:pt x="0" y="23"/>
                      <a:pt x="1" y="43"/>
                      <a:pt x="12" y="54"/>
                    </a:cubicBezTo>
                    <a:cubicBezTo>
                      <a:pt x="70" y="107"/>
                      <a:pt x="101" y="182"/>
                      <a:pt x="101" y="260"/>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 name="Freeform 60">
                <a:extLst>
                  <a:ext uri="{FF2B5EF4-FFF2-40B4-BE49-F238E27FC236}">
                    <a16:creationId xmlns:a16="http://schemas.microsoft.com/office/drawing/2014/main" id="{5F3C8EAB-8616-0A41-3B4A-59993A37D043}"/>
                  </a:ext>
                </a:extLst>
              </p:cNvPr>
              <p:cNvSpPr>
                <a:spLocks noChangeArrowheads="1"/>
              </p:cNvSpPr>
              <p:nvPr/>
            </p:nvSpPr>
            <p:spPr bwMode="auto">
              <a:xfrm>
                <a:off x="4213225" y="2876550"/>
                <a:ext cx="42863" cy="117475"/>
              </a:xfrm>
              <a:custGeom>
                <a:avLst/>
                <a:gdLst>
                  <a:gd name="T0" fmla="*/ 11 w 119"/>
                  <a:gd name="T1" fmla="*/ 318 h 327"/>
                  <a:gd name="T2" fmla="*/ 32 w 119"/>
                  <a:gd name="T3" fmla="*/ 326 h 327"/>
                  <a:gd name="T4" fmla="*/ 53 w 119"/>
                  <a:gd name="T5" fmla="*/ 318 h 327"/>
                  <a:gd name="T6" fmla="*/ 118 w 119"/>
                  <a:gd name="T7" fmla="*/ 162 h 327"/>
                  <a:gd name="T8" fmla="*/ 59 w 119"/>
                  <a:gd name="T9" fmla="*/ 12 h 327"/>
                  <a:gd name="T10" fmla="*/ 17 w 119"/>
                  <a:gd name="T11" fmla="*/ 11 h 327"/>
                  <a:gd name="T12" fmla="*/ 15 w 119"/>
                  <a:gd name="T13" fmla="*/ 53 h 327"/>
                  <a:gd name="T14" fmla="*/ 59 w 119"/>
                  <a:gd name="T15" fmla="*/ 162 h 327"/>
                  <a:gd name="T16" fmla="*/ 11 w 119"/>
                  <a:gd name="T17" fmla="*/ 276 h 327"/>
                  <a:gd name="T18" fmla="*/ 11 w 119"/>
                  <a:gd name="T19" fmla="*/ 3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327">
                    <a:moveTo>
                      <a:pt x="11" y="318"/>
                    </a:moveTo>
                    <a:cubicBezTo>
                      <a:pt x="17" y="323"/>
                      <a:pt x="25" y="326"/>
                      <a:pt x="32" y="326"/>
                    </a:cubicBezTo>
                    <a:cubicBezTo>
                      <a:pt x="40" y="326"/>
                      <a:pt x="48" y="323"/>
                      <a:pt x="53" y="318"/>
                    </a:cubicBezTo>
                    <a:cubicBezTo>
                      <a:pt x="95" y="276"/>
                      <a:pt x="118" y="221"/>
                      <a:pt x="118" y="162"/>
                    </a:cubicBezTo>
                    <a:cubicBezTo>
                      <a:pt x="118" y="106"/>
                      <a:pt x="97" y="53"/>
                      <a:pt x="59" y="12"/>
                    </a:cubicBezTo>
                    <a:cubicBezTo>
                      <a:pt x="48" y="0"/>
                      <a:pt x="29" y="0"/>
                      <a:pt x="17" y="11"/>
                    </a:cubicBezTo>
                    <a:cubicBezTo>
                      <a:pt x="4" y="22"/>
                      <a:pt x="4" y="40"/>
                      <a:pt x="15" y="53"/>
                    </a:cubicBezTo>
                    <a:cubicBezTo>
                      <a:pt x="43" y="82"/>
                      <a:pt x="59" y="122"/>
                      <a:pt x="59" y="162"/>
                    </a:cubicBezTo>
                    <a:cubicBezTo>
                      <a:pt x="59" y="204"/>
                      <a:pt x="42" y="245"/>
                      <a:pt x="11" y="276"/>
                    </a:cubicBezTo>
                    <a:cubicBezTo>
                      <a:pt x="0" y="287"/>
                      <a:pt x="0" y="306"/>
                      <a:pt x="11" y="318"/>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 name="Freeform 61">
                <a:extLst>
                  <a:ext uri="{FF2B5EF4-FFF2-40B4-BE49-F238E27FC236}">
                    <a16:creationId xmlns:a16="http://schemas.microsoft.com/office/drawing/2014/main" id="{D9D30B0E-F8CB-B1BB-EC80-AE493A881CCC}"/>
                  </a:ext>
                </a:extLst>
              </p:cNvPr>
              <p:cNvSpPr>
                <a:spLocks noChangeArrowheads="1"/>
              </p:cNvSpPr>
              <p:nvPr/>
            </p:nvSpPr>
            <p:spPr bwMode="auto">
              <a:xfrm>
                <a:off x="4005263" y="2805113"/>
                <a:ext cx="76200" cy="252412"/>
              </a:xfrm>
              <a:custGeom>
                <a:avLst/>
                <a:gdLst>
                  <a:gd name="T0" fmla="*/ 179 w 210"/>
                  <a:gd name="T1" fmla="*/ 649 h 700"/>
                  <a:gd name="T2" fmla="*/ 60 w 210"/>
                  <a:gd name="T3" fmla="*/ 360 h 700"/>
                  <a:gd name="T4" fmla="*/ 196 w 210"/>
                  <a:gd name="T5" fmla="*/ 56 h 700"/>
                  <a:gd name="T6" fmla="*/ 198 w 210"/>
                  <a:gd name="T7" fmla="*/ 13 h 700"/>
                  <a:gd name="T8" fmla="*/ 156 w 210"/>
                  <a:gd name="T9" fmla="*/ 11 h 700"/>
                  <a:gd name="T10" fmla="*/ 0 w 210"/>
                  <a:gd name="T11" fmla="*/ 360 h 700"/>
                  <a:gd name="T12" fmla="*/ 137 w 210"/>
                  <a:gd name="T13" fmla="*/ 691 h 700"/>
                  <a:gd name="T14" fmla="*/ 158 w 210"/>
                  <a:gd name="T15" fmla="*/ 699 h 700"/>
                  <a:gd name="T16" fmla="*/ 179 w 210"/>
                  <a:gd name="T17" fmla="*/ 691 h 700"/>
                  <a:gd name="T18" fmla="*/ 179 w 210"/>
                  <a:gd name="T19" fmla="*/ 649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700">
                    <a:moveTo>
                      <a:pt x="179" y="649"/>
                    </a:moveTo>
                    <a:cubicBezTo>
                      <a:pt x="102" y="572"/>
                      <a:pt x="60" y="468"/>
                      <a:pt x="60" y="360"/>
                    </a:cubicBezTo>
                    <a:cubicBezTo>
                      <a:pt x="60" y="244"/>
                      <a:pt x="109" y="133"/>
                      <a:pt x="196" y="56"/>
                    </a:cubicBezTo>
                    <a:cubicBezTo>
                      <a:pt x="208" y="45"/>
                      <a:pt x="209" y="25"/>
                      <a:pt x="198" y="13"/>
                    </a:cubicBezTo>
                    <a:cubicBezTo>
                      <a:pt x="186" y="2"/>
                      <a:pt x="168" y="0"/>
                      <a:pt x="156" y="11"/>
                    </a:cubicBezTo>
                    <a:cubicBezTo>
                      <a:pt x="58" y="100"/>
                      <a:pt x="0" y="227"/>
                      <a:pt x="0" y="360"/>
                    </a:cubicBezTo>
                    <a:cubicBezTo>
                      <a:pt x="0" y="485"/>
                      <a:pt x="49" y="602"/>
                      <a:pt x="137" y="691"/>
                    </a:cubicBezTo>
                    <a:cubicBezTo>
                      <a:pt x="143" y="696"/>
                      <a:pt x="151" y="699"/>
                      <a:pt x="158" y="699"/>
                    </a:cubicBezTo>
                    <a:cubicBezTo>
                      <a:pt x="167" y="699"/>
                      <a:pt x="174" y="696"/>
                      <a:pt x="179" y="691"/>
                    </a:cubicBezTo>
                    <a:cubicBezTo>
                      <a:pt x="192" y="679"/>
                      <a:pt x="192" y="660"/>
                      <a:pt x="179" y="649"/>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 name="Freeform 62">
                <a:extLst>
                  <a:ext uri="{FF2B5EF4-FFF2-40B4-BE49-F238E27FC236}">
                    <a16:creationId xmlns:a16="http://schemas.microsoft.com/office/drawing/2014/main" id="{88D84476-76D3-46D9-C66D-9758D624F073}"/>
                  </a:ext>
                </a:extLst>
              </p:cNvPr>
              <p:cNvSpPr>
                <a:spLocks noChangeArrowheads="1"/>
              </p:cNvSpPr>
              <p:nvPr/>
            </p:nvSpPr>
            <p:spPr bwMode="auto">
              <a:xfrm>
                <a:off x="4049713" y="2840038"/>
                <a:ext cx="58737" cy="184150"/>
              </a:xfrm>
              <a:custGeom>
                <a:avLst/>
                <a:gdLst>
                  <a:gd name="T0" fmla="*/ 101 w 163"/>
                  <a:gd name="T1" fmla="*/ 503 h 513"/>
                  <a:gd name="T2" fmla="*/ 122 w 163"/>
                  <a:gd name="T3" fmla="*/ 512 h 513"/>
                  <a:gd name="T4" fmla="*/ 143 w 163"/>
                  <a:gd name="T5" fmla="*/ 503 h 513"/>
                  <a:gd name="T6" fmla="*/ 143 w 163"/>
                  <a:gd name="T7" fmla="*/ 461 h 513"/>
                  <a:gd name="T8" fmla="*/ 60 w 163"/>
                  <a:gd name="T9" fmla="*/ 260 h 513"/>
                  <a:gd name="T10" fmla="*/ 148 w 163"/>
                  <a:gd name="T11" fmla="*/ 55 h 513"/>
                  <a:gd name="T12" fmla="*/ 150 w 163"/>
                  <a:gd name="T13" fmla="*/ 12 h 513"/>
                  <a:gd name="T14" fmla="*/ 106 w 163"/>
                  <a:gd name="T15" fmla="*/ 12 h 513"/>
                  <a:gd name="T16" fmla="*/ 0 w 163"/>
                  <a:gd name="T17" fmla="*/ 260 h 513"/>
                  <a:gd name="T18" fmla="*/ 101 w 163"/>
                  <a:gd name="T19" fmla="*/ 50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513">
                    <a:moveTo>
                      <a:pt x="101" y="503"/>
                    </a:moveTo>
                    <a:cubicBezTo>
                      <a:pt x="106" y="509"/>
                      <a:pt x="114" y="512"/>
                      <a:pt x="122" y="512"/>
                    </a:cubicBezTo>
                    <a:cubicBezTo>
                      <a:pt x="129" y="512"/>
                      <a:pt x="137" y="509"/>
                      <a:pt x="143" y="503"/>
                    </a:cubicBezTo>
                    <a:cubicBezTo>
                      <a:pt x="154" y="492"/>
                      <a:pt x="154" y="473"/>
                      <a:pt x="143" y="461"/>
                    </a:cubicBezTo>
                    <a:cubicBezTo>
                      <a:pt x="90" y="408"/>
                      <a:pt x="60" y="337"/>
                      <a:pt x="60" y="260"/>
                    </a:cubicBezTo>
                    <a:cubicBezTo>
                      <a:pt x="60" y="183"/>
                      <a:pt x="91" y="108"/>
                      <a:pt x="148" y="55"/>
                    </a:cubicBezTo>
                    <a:cubicBezTo>
                      <a:pt x="160" y="44"/>
                      <a:pt x="162" y="24"/>
                      <a:pt x="150" y="12"/>
                    </a:cubicBezTo>
                    <a:cubicBezTo>
                      <a:pt x="138" y="0"/>
                      <a:pt x="119" y="1"/>
                      <a:pt x="106" y="12"/>
                    </a:cubicBezTo>
                    <a:cubicBezTo>
                      <a:pt x="38" y="78"/>
                      <a:pt x="0" y="166"/>
                      <a:pt x="0" y="260"/>
                    </a:cubicBezTo>
                    <a:cubicBezTo>
                      <a:pt x="0" y="352"/>
                      <a:pt x="35" y="439"/>
                      <a:pt x="101" y="503"/>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2" name="Freeform 63">
                <a:extLst>
                  <a:ext uri="{FF2B5EF4-FFF2-40B4-BE49-F238E27FC236}">
                    <a16:creationId xmlns:a16="http://schemas.microsoft.com/office/drawing/2014/main" id="{B6E6731F-3A3D-01EE-5EDC-6FC5E60F19DC}"/>
                  </a:ext>
                </a:extLst>
              </p:cNvPr>
              <p:cNvSpPr>
                <a:spLocks noChangeArrowheads="1"/>
              </p:cNvSpPr>
              <p:nvPr/>
            </p:nvSpPr>
            <p:spPr bwMode="auto">
              <a:xfrm>
                <a:off x="4094163" y="2876550"/>
                <a:ext cx="42862" cy="117475"/>
              </a:xfrm>
              <a:custGeom>
                <a:avLst/>
                <a:gdLst>
                  <a:gd name="T0" fmla="*/ 65 w 120"/>
                  <a:gd name="T1" fmla="*/ 318 h 327"/>
                  <a:gd name="T2" fmla="*/ 86 w 120"/>
                  <a:gd name="T3" fmla="*/ 326 h 327"/>
                  <a:gd name="T4" fmla="*/ 107 w 120"/>
                  <a:gd name="T5" fmla="*/ 318 h 327"/>
                  <a:gd name="T6" fmla="*/ 107 w 120"/>
                  <a:gd name="T7" fmla="*/ 276 h 327"/>
                  <a:gd name="T8" fmla="*/ 60 w 120"/>
                  <a:gd name="T9" fmla="*/ 162 h 327"/>
                  <a:gd name="T10" fmla="*/ 102 w 120"/>
                  <a:gd name="T11" fmla="*/ 53 h 327"/>
                  <a:gd name="T12" fmla="*/ 101 w 120"/>
                  <a:gd name="T13" fmla="*/ 11 h 327"/>
                  <a:gd name="T14" fmla="*/ 59 w 120"/>
                  <a:gd name="T15" fmla="*/ 12 h 327"/>
                  <a:gd name="T16" fmla="*/ 0 w 120"/>
                  <a:gd name="T17" fmla="*/ 162 h 327"/>
                  <a:gd name="T18" fmla="*/ 65 w 120"/>
                  <a:gd name="T19" fmla="*/ 3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7">
                    <a:moveTo>
                      <a:pt x="65" y="318"/>
                    </a:moveTo>
                    <a:cubicBezTo>
                      <a:pt x="70" y="323"/>
                      <a:pt x="78" y="326"/>
                      <a:pt x="86" y="326"/>
                    </a:cubicBezTo>
                    <a:cubicBezTo>
                      <a:pt x="93" y="326"/>
                      <a:pt x="101" y="323"/>
                      <a:pt x="107" y="318"/>
                    </a:cubicBezTo>
                    <a:cubicBezTo>
                      <a:pt x="119" y="306"/>
                      <a:pt x="118" y="288"/>
                      <a:pt x="107" y="276"/>
                    </a:cubicBezTo>
                    <a:cubicBezTo>
                      <a:pt x="76" y="245"/>
                      <a:pt x="60" y="204"/>
                      <a:pt x="60" y="162"/>
                    </a:cubicBezTo>
                    <a:cubicBezTo>
                      <a:pt x="60" y="122"/>
                      <a:pt x="74" y="82"/>
                      <a:pt x="102" y="53"/>
                    </a:cubicBezTo>
                    <a:cubicBezTo>
                      <a:pt x="114" y="40"/>
                      <a:pt x="114" y="22"/>
                      <a:pt x="101" y="11"/>
                    </a:cubicBezTo>
                    <a:cubicBezTo>
                      <a:pt x="88" y="0"/>
                      <a:pt x="70" y="0"/>
                      <a:pt x="59" y="12"/>
                    </a:cubicBezTo>
                    <a:cubicBezTo>
                      <a:pt x="21" y="53"/>
                      <a:pt x="0" y="106"/>
                      <a:pt x="0" y="162"/>
                    </a:cubicBezTo>
                    <a:cubicBezTo>
                      <a:pt x="0" y="221"/>
                      <a:pt x="23" y="276"/>
                      <a:pt x="65" y="318"/>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sp>
        <p:nvSpPr>
          <p:cNvPr id="23" name="Flowchart: Internal Storage 22">
            <a:extLst>
              <a:ext uri="{FF2B5EF4-FFF2-40B4-BE49-F238E27FC236}">
                <a16:creationId xmlns:a16="http://schemas.microsoft.com/office/drawing/2014/main" id="{727F9273-EFF1-5147-56BF-0A57FBF15D8B}"/>
              </a:ext>
            </a:extLst>
          </p:cNvPr>
          <p:cNvSpPr/>
          <p:nvPr/>
        </p:nvSpPr>
        <p:spPr>
          <a:xfrm>
            <a:off x="3736889" y="1118610"/>
            <a:ext cx="1981578" cy="128016"/>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1.1 - VHF Cluster NW</a:t>
            </a:r>
          </a:p>
        </p:txBody>
      </p:sp>
      <p:sp>
        <p:nvSpPr>
          <p:cNvPr id="25" name="Flowchart: Internal Storage 24">
            <a:extLst>
              <a:ext uri="{FF2B5EF4-FFF2-40B4-BE49-F238E27FC236}">
                <a16:creationId xmlns:a16="http://schemas.microsoft.com/office/drawing/2014/main" id="{3BC59B12-C2B1-3348-D193-89956864400F}"/>
              </a:ext>
            </a:extLst>
          </p:cNvPr>
          <p:cNvSpPr/>
          <p:nvPr/>
        </p:nvSpPr>
        <p:spPr>
          <a:xfrm>
            <a:off x="5751045" y="1255892"/>
            <a:ext cx="1955064" cy="131281"/>
          </a:xfrm>
          <a:prstGeom prst="flowChartInternalStorage">
            <a:avLst/>
          </a:prstGeom>
          <a:solidFill>
            <a:schemeClr val="accent5">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1.3  - VHF Cluster SW</a:t>
            </a:r>
          </a:p>
        </p:txBody>
      </p:sp>
      <p:sp>
        <p:nvSpPr>
          <p:cNvPr id="26" name="Flowchart: Internal Storage 25">
            <a:extLst>
              <a:ext uri="{FF2B5EF4-FFF2-40B4-BE49-F238E27FC236}">
                <a16:creationId xmlns:a16="http://schemas.microsoft.com/office/drawing/2014/main" id="{93F7CC2F-9620-A030-9320-D21516F5D445}"/>
              </a:ext>
            </a:extLst>
          </p:cNvPr>
          <p:cNvSpPr/>
          <p:nvPr/>
        </p:nvSpPr>
        <p:spPr>
          <a:xfrm>
            <a:off x="7229977" y="1406492"/>
            <a:ext cx="1906395" cy="128016"/>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1.4 - VHF Cluster NE</a:t>
            </a:r>
          </a:p>
        </p:txBody>
      </p:sp>
      <p:sp>
        <p:nvSpPr>
          <p:cNvPr id="27" name="Flowchart: Internal Storage 26">
            <a:extLst>
              <a:ext uri="{FF2B5EF4-FFF2-40B4-BE49-F238E27FC236}">
                <a16:creationId xmlns:a16="http://schemas.microsoft.com/office/drawing/2014/main" id="{56D3B337-22A0-E557-D69B-5B5377D226EE}"/>
              </a:ext>
            </a:extLst>
          </p:cNvPr>
          <p:cNvSpPr/>
          <p:nvPr/>
        </p:nvSpPr>
        <p:spPr>
          <a:xfrm>
            <a:off x="7229976" y="1555932"/>
            <a:ext cx="1906395" cy="139013"/>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1.5 - VHF Cluster Central</a:t>
            </a:r>
          </a:p>
        </p:txBody>
      </p:sp>
      <p:sp>
        <p:nvSpPr>
          <p:cNvPr id="28" name="Flowchart: Internal Storage 27">
            <a:extLst>
              <a:ext uri="{FF2B5EF4-FFF2-40B4-BE49-F238E27FC236}">
                <a16:creationId xmlns:a16="http://schemas.microsoft.com/office/drawing/2014/main" id="{2BBEFB11-C758-706D-93D3-57623864FF1F}"/>
              </a:ext>
            </a:extLst>
          </p:cNvPr>
          <p:cNvSpPr/>
          <p:nvPr/>
        </p:nvSpPr>
        <p:spPr>
          <a:xfrm>
            <a:off x="5748605" y="1112990"/>
            <a:ext cx="1955064" cy="131281"/>
          </a:xfrm>
          <a:prstGeom prst="flowChartInternalStorage">
            <a:avLst/>
          </a:prstGeom>
          <a:solidFill>
            <a:schemeClr val="accent5">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1.2  - VHF Cluster SE</a:t>
            </a:r>
          </a:p>
        </p:txBody>
      </p:sp>
      <p:sp>
        <p:nvSpPr>
          <p:cNvPr id="6" name="Flowchart: Internal Storage 5">
            <a:extLst>
              <a:ext uri="{FF2B5EF4-FFF2-40B4-BE49-F238E27FC236}">
                <a16:creationId xmlns:a16="http://schemas.microsoft.com/office/drawing/2014/main" id="{6A66386A-A3A2-89D0-27AD-F4E9148225F7}"/>
              </a:ext>
            </a:extLst>
          </p:cNvPr>
          <p:cNvSpPr/>
          <p:nvPr/>
        </p:nvSpPr>
        <p:spPr>
          <a:xfrm>
            <a:off x="7229976" y="1714634"/>
            <a:ext cx="1906395" cy="139013"/>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1.6 - 700 MHz</a:t>
            </a:r>
          </a:p>
        </p:txBody>
      </p:sp>
    </p:spTree>
    <p:extLst>
      <p:ext uri="{BB962C8B-B14F-4D97-AF65-F5344CB8AC3E}">
        <p14:creationId xmlns:p14="http://schemas.microsoft.com/office/powerpoint/2010/main" val="4245591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74376"/>
            <a:ext cx="481878" cy="235156"/>
          </a:xfrm>
          <a:prstGeom prst="rect">
            <a:avLst/>
          </a:prstGeom>
        </p:spPr>
      </p:pic>
      <p:sp>
        <p:nvSpPr>
          <p:cNvPr id="5" name="TextBox 4"/>
          <p:cNvSpPr txBox="1"/>
          <p:nvPr/>
        </p:nvSpPr>
        <p:spPr>
          <a:xfrm>
            <a:off x="276700" y="99177"/>
            <a:ext cx="6508898" cy="184666"/>
          </a:xfrm>
          <a:prstGeom prst="rect">
            <a:avLst/>
          </a:prstGeom>
          <a:noFill/>
        </p:spPr>
        <p:txBody>
          <a:bodyPr wrap="none" lIns="0" tIns="0" rIns="0" bIns="0" rtlCol="0" anchor="ctr" anchorCtr="0">
            <a:spAutoFit/>
          </a:bodyPr>
          <a:lstStyle/>
          <a:p>
            <a:pPr defTabSz="685738">
              <a:defRPr/>
            </a:pPr>
            <a:r>
              <a:rPr lang="en-AU" sz="1200" b="1" spc="75" dirty="0">
                <a:gradFill>
                  <a:gsLst>
                    <a:gs pos="7258">
                      <a:srgbClr val="FFFFFF"/>
                    </a:gs>
                    <a:gs pos="19000">
                      <a:srgbClr val="FFFFFF"/>
                    </a:gs>
                  </a:gsLst>
                  <a:lin ang="5400000" scaled="1"/>
                </a:gradFill>
                <a:ea typeface="Calibri" charset="0"/>
                <a:cs typeface="Calibri" charset="0"/>
              </a:rPr>
              <a:t>Washington State Patrol LMR Modernization Request – Implementation Projects</a:t>
            </a:r>
          </a:p>
        </p:txBody>
      </p:sp>
      <p:grpSp>
        <p:nvGrpSpPr>
          <p:cNvPr id="91" name="Group 90"/>
          <p:cNvGrpSpPr/>
          <p:nvPr/>
        </p:nvGrpSpPr>
        <p:grpSpPr>
          <a:xfrm>
            <a:off x="79440" y="496145"/>
            <a:ext cx="197666" cy="160860"/>
            <a:chOff x="8818563" y="4187825"/>
            <a:chExt cx="520700" cy="428625"/>
          </a:xfrm>
          <a:solidFill>
            <a:schemeClr val="bg1"/>
          </a:solidFill>
        </p:grpSpPr>
        <p:sp>
          <p:nvSpPr>
            <p:cNvPr id="96" name="Freeform 196"/>
            <p:cNvSpPr>
              <a:spLocks noChangeArrowheads="1"/>
            </p:cNvSpPr>
            <p:nvPr/>
          </p:nvSpPr>
          <p:spPr bwMode="auto">
            <a:xfrm>
              <a:off x="8818563" y="4187825"/>
              <a:ext cx="377825" cy="388938"/>
            </a:xfrm>
            <a:custGeom>
              <a:avLst/>
              <a:gdLst>
                <a:gd name="T0" fmla="*/ 1049 w 1050"/>
                <a:gd name="T1" fmla="*/ 360 h 1082"/>
                <a:gd name="T2" fmla="*/ 604 w 1050"/>
                <a:gd name="T3" fmla="*/ 2 h 1082"/>
                <a:gd name="T4" fmla="*/ 539 w 1050"/>
                <a:gd name="T5" fmla="*/ 0 h 1082"/>
                <a:gd name="T6" fmla="*/ 474 w 1050"/>
                <a:gd name="T7" fmla="*/ 2 h 1082"/>
                <a:gd name="T8" fmla="*/ 0 w 1050"/>
                <a:gd name="T9" fmla="*/ 540 h 1082"/>
                <a:gd name="T10" fmla="*/ 694 w 1050"/>
                <a:gd name="T11" fmla="*/ 1058 h 1082"/>
                <a:gd name="T12" fmla="*/ 657 w 1050"/>
                <a:gd name="T13" fmla="*/ 993 h 1082"/>
                <a:gd name="T14" fmla="*/ 575 w 1050"/>
                <a:gd name="T15" fmla="*/ 994 h 1082"/>
                <a:gd name="T16" fmla="*/ 616 w 1050"/>
                <a:gd name="T17" fmla="*/ 798 h 1082"/>
                <a:gd name="T18" fmla="*/ 575 w 1050"/>
                <a:gd name="T19" fmla="*/ 723 h 1082"/>
                <a:gd name="T20" fmla="*/ 680 w 1050"/>
                <a:gd name="T21" fmla="*/ 578 h 1082"/>
                <a:gd name="T22" fmla="*/ 575 w 1050"/>
                <a:gd name="T23" fmla="*/ 504 h 1082"/>
                <a:gd name="T24" fmla="*/ 728 w 1050"/>
                <a:gd name="T25" fmla="*/ 336 h 1082"/>
                <a:gd name="T26" fmla="*/ 824 w 1050"/>
                <a:gd name="T27" fmla="*/ 430 h 1082"/>
                <a:gd name="T28" fmla="*/ 914 w 1050"/>
                <a:gd name="T29" fmla="*/ 263 h 1082"/>
                <a:gd name="T30" fmla="*/ 502 w 1050"/>
                <a:gd name="T31" fmla="*/ 287 h 1082"/>
                <a:gd name="T32" fmla="*/ 502 w 1050"/>
                <a:gd name="T33" fmla="*/ 79 h 1082"/>
                <a:gd name="T34" fmla="*/ 393 w 1050"/>
                <a:gd name="T35" fmla="*/ 97 h 1082"/>
                <a:gd name="T36" fmla="*/ 214 w 1050"/>
                <a:gd name="T37" fmla="*/ 205 h 1082"/>
                <a:gd name="T38" fmla="*/ 164 w 1050"/>
                <a:gd name="T39" fmla="*/ 263 h 1082"/>
                <a:gd name="T40" fmla="*/ 247 w 1050"/>
                <a:gd name="T41" fmla="*/ 504 h 1082"/>
                <a:gd name="T42" fmla="*/ 164 w 1050"/>
                <a:gd name="T43" fmla="*/ 263 h 1082"/>
                <a:gd name="T44" fmla="*/ 288 w 1050"/>
                <a:gd name="T45" fmla="*/ 765 h 1082"/>
                <a:gd name="T46" fmla="*/ 75 w 1050"/>
                <a:gd name="T47" fmla="*/ 578 h 1082"/>
                <a:gd name="T48" fmla="*/ 316 w 1050"/>
                <a:gd name="T49" fmla="*/ 833 h 1082"/>
                <a:gd name="T50" fmla="*/ 216 w 1050"/>
                <a:gd name="T51" fmla="*/ 876 h 1082"/>
                <a:gd name="T52" fmla="*/ 502 w 1050"/>
                <a:gd name="T53" fmla="*/ 994 h 1082"/>
                <a:gd name="T54" fmla="*/ 502 w 1050"/>
                <a:gd name="T55" fmla="*/ 795 h 1082"/>
                <a:gd name="T56" fmla="*/ 358 w 1050"/>
                <a:gd name="T57" fmla="*/ 745 h 1082"/>
                <a:gd name="T58" fmla="*/ 502 w 1050"/>
                <a:gd name="T59" fmla="*/ 578 h 1082"/>
                <a:gd name="T60" fmla="*/ 358 w 1050"/>
                <a:gd name="T61" fmla="*/ 745 h 1082"/>
                <a:gd name="T62" fmla="*/ 502 w 1050"/>
                <a:gd name="T63" fmla="*/ 360 h 1082"/>
                <a:gd name="T64" fmla="*/ 319 w 1050"/>
                <a:gd name="T65" fmla="*/ 504 h 1082"/>
                <a:gd name="T66" fmla="*/ 575 w 1050"/>
                <a:gd name="T67" fmla="*/ 287 h 1082"/>
                <a:gd name="T68" fmla="*/ 703 w 1050"/>
                <a:gd name="T69" fmla="*/ 269 h 1082"/>
                <a:gd name="T70" fmla="*/ 684 w 1050"/>
                <a:gd name="T71" fmla="*/ 97 h 1082"/>
                <a:gd name="T72" fmla="*/ 771 w 1050"/>
                <a:gd name="T73" fmla="*/ 249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0" h="1082">
                  <a:moveTo>
                    <a:pt x="973" y="369"/>
                  </a:moveTo>
                  <a:cubicBezTo>
                    <a:pt x="997" y="363"/>
                    <a:pt x="1023" y="360"/>
                    <a:pt x="1049" y="360"/>
                  </a:cubicBezTo>
                  <a:cubicBezTo>
                    <a:pt x="980" y="170"/>
                    <a:pt x="810" y="29"/>
                    <a:pt x="606" y="5"/>
                  </a:cubicBezTo>
                  <a:cubicBezTo>
                    <a:pt x="604" y="3"/>
                    <a:pt x="604" y="3"/>
                    <a:pt x="604" y="2"/>
                  </a:cubicBezTo>
                  <a:lnTo>
                    <a:pt x="602" y="3"/>
                  </a:lnTo>
                  <a:cubicBezTo>
                    <a:pt x="581" y="2"/>
                    <a:pt x="560" y="0"/>
                    <a:pt x="539" y="0"/>
                  </a:cubicBezTo>
                  <a:cubicBezTo>
                    <a:pt x="518" y="0"/>
                    <a:pt x="496" y="2"/>
                    <a:pt x="475" y="3"/>
                  </a:cubicBezTo>
                  <a:lnTo>
                    <a:pt x="474" y="2"/>
                  </a:lnTo>
                  <a:cubicBezTo>
                    <a:pt x="474" y="3"/>
                    <a:pt x="474" y="3"/>
                    <a:pt x="472" y="5"/>
                  </a:cubicBezTo>
                  <a:cubicBezTo>
                    <a:pt x="205" y="37"/>
                    <a:pt x="0" y="264"/>
                    <a:pt x="0" y="540"/>
                  </a:cubicBezTo>
                  <a:cubicBezTo>
                    <a:pt x="0" y="839"/>
                    <a:pt x="240" y="1081"/>
                    <a:pt x="539" y="1081"/>
                  </a:cubicBezTo>
                  <a:cubicBezTo>
                    <a:pt x="592" y="1081"/>
                    <a:pt x="645" y="1073"/>
                    <a:pt x="694" y="1058"/>
                  </a:cubicBezTo>
                  <a:cubicBezTo>
                    <a:pt x="681" y="1041"/>
                    <a:pt x="671" y="1021"/>
                    <a:pt x="662" y="1003"/>
                  </a:cubicBezTo>
                  <a:cubicBezTo>
                    <a:pt x="660" y="999"/>
                    <a:pt x="659" y="996"/>
                    <a:pt x="657" y="993"/>
                  </a:cubicBezTo>
                  <a:cubicBezTo>
                    <a:pt x="645" y="968"/>
                    <a:pt x="637" y="944"/>
                    <a:pt x="630" y="918"/>
                  </a:cubicBezTo>
                  <a:cubicBezTo>
                    <a:pt x="615" y="944"/>
                    <a:pt x="595" y="968"/>
                    <a:pt x="575" y="994"/>
                  </a:cubicBezTo>
                  <a:lnTo>
                    <a:pt x="575" y="795"/>
                  </a:lnTo>
                  <a:cubicBezTo>
                    <a:pt x="589" y="795"/>
                    <a:pt x="602" y="797"/>
                    <a:pt x="616" y="798"/>
                  </a:cubicBezTo>
                  <a:cubicBezTo>
                    <a:pt x="616" y="774"/>
                    <a:pt x="619" y="750"/>
                    <a:pt x="624" y="727"/>
                  </a:cubicBezTo>
                  <a:cubicBezTo>
                    <a:pt x="607" y="726"/>
                    <a:pt x="592" y="724"/>
                    <a:pt x="575" y="723"/>
                  </a:cubicBezTo>
                  <a:lnTo>
                    <a:pt x="575" y="578"/>
                  </a:lnTo>
                  <a:lnTo>
                    <a:pt x="680" y="578"/>
                  </a:lnTo>
                  <a:cubicBezTo>
                    <a:pt x="695" y="551"/>
                    <a:pt x="713" y="527"/>
                    <a:pt x="734" y="504"/>
                  </a:cubicBezTo>
                  <a:lnTo>
                    <a:pt x="575" y="504"/>
                  </a:lnTo>
                  <a:lnTo>
                    <a:pt x="575" y="360"/>
                  </a:lnTo>
                  <a:cubicBezTo>
                    <a:pt x="630" y="357"/>
                    <a:pt x="681" y="348"/>
                    <a:pt x="728" y="336"/>
                  </a:cubicBezTo>
                  <a:cubicBezTo>
                    <a:pt x="742" y="380"/>
                    <a:pt x="753" y="428"/>
                    <a:pt x="757" y="481"/>
                  </a:cubicBezTo>
                  <a:cubicBezTo>
                    <a:pt x="777" y="462"/>
                    <a:pt x="800" y="445"/>
                    <a:pt x="824" y="430"/>
                  </a:cubicBezTo>
                  <a:cubicBezTo>
                    <a:pt x="818" y="389"/>
                    <a:pt x="807" y="351"/>
                    <a:pt x="797" y="316"/>
                  </a:cubicBezTo>
                  <a:cubicBezTo>
                    <a:pt x="839" y="299"/>
                    <a:pt x="879" y="281"/>
                    <a:pt x="914" y="263"/>
                  </a:cubicBezTo>
                  <a:cubicBezTo>
                    <a:pt x="938" y="295"/>
                    <a:pt x="958" y="331"/>
                    <a:pt x="973" y="369"/>
                  </a:cubicBezTo>
                  <a:close/>
                  <a:moveTo>
                    <a:pt x="502" y="287"/>
                  </a:moveTo>
                  <a:cubicBezTo>
                    <a:pt x="461" y="284"/>
                    <a:pt x="420" y="278"/>
                    <a:pt x="376" y="266"/>
                  </a:cubicBezTo>
                  <a:cubicBezTo>
                    <a:pt x="417" y="175"/>
                    <a:pt x="472" y="111"/>
                    <a:pt x="502" y="79"/>
                  </a:cubicBezTo>
                  <a:lnTo>
                    <a:pt x="502" y="287"/>
                  </a:lnTo>
                  <a:close/>
                  <a:moveTo>
                    <a:pt x="393" y="97"/>
                  </a:moveTo>
                  <a:cubicBezTo>
                    <a:pt x="364" y="137"/>
                    <a:pt x="334" y="187"/>
                    <a:pt x="308" y="246"/>
                  </a:cubicBezTo>
                  <a:cubicBezTo>
                    <a:pt x="278" y="236"/>
                    <a:pt x="246" y="222"/>
                    <a:pt x="214" y="205"/>
                  </a:cubicBezTo>
                  <a:cubicBezTo>
                    <a:pt x="264" y="157"/>
                    <a:pt x="325" y="120"/>
                    <a:pt x="393" y="97"/>
                  </a:cubicBezTo>
                  <a:close/>
                  <a:moveTo>
                    <a:pt x="164" y="263"/>
                  </a:moveTo>
                  <a:cubicBezTo>
                    <a:pt x="203" y="284"/>
                    <a:pt x="243" y="301"/>
                    <a:pt x="281" y="314"/>
                  </a:cubicBezTo>
                  <a:cubicBezTo>
                    <a:pt x="263" y="372"/>
                    <a:pt x="251" y="434"/>
                    <a:pt x="247" y="504"/>
                  </a:cubicBezTo>
                  <a:lnTo>
                    <a:pt x="75" y="504"/>
                  </a:lnTo>
                  <a:cubicBezTo>
                    <a:pt x="82" y="415"/>
                    <a:pt x="114" y="331"/>
                    <a:pt x="164" y="263"/>
                  </a:cubicBezTo>
                  <a:close/>
                  <a:moveTo>
                    <a:pt x="249" y="578"/>
                  </a:moveTo>
                  <a:cubicBezTo>
                    <a:pt x="252" y="638"/>
                    <a:pt x="266" y="700"/>
                    <a:pt x="288" y="765"/>
                  </a:cubicBezTo>
                  <a:cubicBezTo>
                    <a:pt x="247" y="780"/>
                    <a:pt x="207" y="797"/>
                    <a:pt x="166" y="820"/>
                  </a:cubicBezTo>
                  <a:cubicBezTo>
                    <a:pt x="114" y="751"/>
                    <a:pt x="82" y="668"/>
                    <a:pt x="75" y="578"/>
                  </a:cubicBezTo>
                  <a:lnTo>
                    <a:pt x="249" y="578"/>
                  </a:lnTo>
                  <a:close/>
                  <a:moveTo>
                    <a:pt x="316" y="833"/>
                  </a:moveTo>
                  <a:cubicBezTo>
                    <a:pt x="339" y="883"/>
                    <a:pt x="367" y="935"/>
                    <a:pt x="405" y="988"/>
                  </a:cubicBezTo>
                  <a:cubicBezTo>
                    <a:pt x="332" y="967"/>
                    <a:pt x="267" y="927"/>
                    <a:pt x="216" y="876"/>
                  </a:cubicBezTo>
                  <a:cubicBezTo>
                    <a:pt x="249" y="859"/>
                    <a:pt x="282" y="845"/>
                    <a:pt x="316" y="833"/>
                  </a:cubicBezTo>
                  <a:close/>
                  <a:moveTo>
                    <a:pt x="502" y="994"/>
                  </a:moveTo>
                  <a:cubicBezTo>
                    <a:pt x="452" y="932"/>
                    <a:pt x="416" y="871"/>
                    <a:pt x="387" y="814"/>
                  </a:cubicBezTo>
                  <a:cubicBezTo>
                    <a:pt x="427" y="804"/>
                    <a:pt x="464" y="798"/>
                    <a:pt x="502" y="795"/>
                  </a:cubicBezTo>
                  <a:lnTo>
                    <a:pt x="502" y="994"/>
                  </a:lnTo>
                  <a:close/>
                  <a:moveTo>
                    <a:pt x="358" y="745"/>
                  </a:moveTo>
                  <a:cubicBezTo>
                    <a:pt x="337" y="686"/>
                    <a:pt x="325" y="630"/>
                    <a:pt x="320" y="578"/>
                  </a:cubicBezTo>
                  <a:lnTo>
                    <a:pt x="502" y="578"/>
                  </a:lnTo>
                  <a:lnTo>
                    <a:pt x="502" y="724"/>
                  </a:lnTo>
                  <a:cubicBezTo>
                    <a:pt x="455" y="726"/>
                    <a:pt x="408" y="733"/>
                    <a:pt x="358" y="745"/>
                  </a:cubicBezTo>
                  <a:close/>
                  <a:moveTo>
                    <a:pt x="349" y="336"/>
                  </a:moveTo>
                  <a:cubicBezTo>
                    <a:pt x="402" y="349"/>
                    <a:pt x="454" y="357"/>
                    <a:pt x="502" y="360"/>
                  </a:cubicBezTo>
                  <a:lnTo>
                    <a:pt x="502" y="504"/>
                  </a:lnTo>
                  <a:lnTo>
                    <a:pt x="319" y="504"/>
                  </a:lnTo>
                  <a:cubicBezTo>
                    <a:pt x="322" y="442"/>
                    <a:pt x="332" y="386"/>
                    <a:pt x="349" y="336"/>
                  </a:cubicBezTo>
                  <a:close/>
                  <a:moveTo>
                    <a:pt x="575" y="287"/>
                  </a:moveTo>
                  <a:lnTo>
                    <a:pt x="575" y="79"/>
                  </a:lnTo>
                  <a:cubicBezTo>
                    <a:pt x="606" y="111"/>
                    <a:pt x="660" y="176"/>
                    <a:pt x="703" y="269"/>
                  </a:cubicBezTo>
                  <a:cubicBezTo>
                    <a:pt x="663" y="280"/>
                    <a:pt x="621" y="286"/>
                    <a:pt x="575" y="287"/>
                  </a:cubicBezTo>
                  <a:close/>
                  <a:moveTo>
                    <a:pt x="684" y="97"/>
                  </a:moveTo>
                  <a:cubicBezTo>
                    <a:pt x="753" y="120"/>
                    <a:pt x="815" y="158"/>
                    <a:pt x="865" y="208"/>
                  </a:cubicBezTo>
                  <a:cubicBezTo>
                    <a:pt x="838" y="223"/>
                    <a:pt x="806" y="237"/>
                    <a:pt x="771" y="249"/>
                  </a:cubicBezTo>
                  <a:cubicBezTo>
                    <a:pt x="744" y="189"/>
                    <a:pt x="713" y="137"/>
                    <a:pt x="684" y="97"/>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7" name="Freeform 197"/>
            <p:cNvSpPr>
              <a:spLocks noChangeArrowheads="1"/>
            </p:cNvSpPr>
            <p:nvPr/>
          </p:nvSpPr>
          <p:spPr bwMode="auto">
            <a:xfrm>
              <a:off x="9064625" y="4341813"/>
              <a:ext cx="274638" cy="274637"/>
            </a:xfrm>
            <a:custGeom>
              <a:avLst/>
              <a:gdLst>
                <a:gd name="T0" fmla="*/ 381 w 761"/>
                <a:gd name="T1" fmla="*/ 760 h 761"/>
                <a:gd name="T2" fmla="*/ 0 w 761"/>
                <a:gd name="T3" fmla="*/ 379 h 761"/>
                <a:gd name="T4" fmla="*/ 381 w 761"/>
                <a:gd name="T5" fmla="*/ 0 h 761"/>
                <a:gd name="T6" fmla="*/ 760 w 761"/>
                <a:gd name="T7" fmla="*/ 379 h 761"/>
                <a:gd name="T8" fmla="*/ 381 w 761"/>
                <a:gd name="T9" fmla="*/ 760 h 761"/>
                <a:gd name="T10" fmla="*/ 381 w 761"/>
                <a:gd name="T11" fmla="*/ 74 h 761"/>
                <a:gd name="T12" fmla="*/ 74 w 761"/>
                <a:gd name="T13" fmla="*/ 379 h 761"/>
                <a:gd name="T14" fmla="*/ 381 w 761"/>
                <a:gd name="T15" fmla="*/ 685 h 761"/>
                <a:gd name="T16" fmla="*/ 686 w 761"/>
                <a:gd name="T17" fmla="*/ 379 h 761"/>
                <a:gd name="T18" fmla="*/ 381 w 761"/>
                <a:gd name="T19" fmla="*/ 74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1" h="761">
                  <a:moveTo>
                    <a:pt x="381" y="760"/>
                  </a:moveTo>
                  <a:cubicBezTo>
                    <a:pt x="170" y="760"/>
                    <a:pt x="0" y="588"/>
                    <a:pt x="0" y="379"/>
                  </a:cubicBezTo>
                  <a:cubicBezTo>
                    <a:pt x="0" y="170"/>
                    <a:pt x="170" y="0"/>
                    <a:pt x="381" y="0"/>
                  </a:cubicBezTo>
                  <a:cubicBezTo>
                    <a:pt x="590" y="0"/>
                    <a:pt x="760" y="170"/>
                    <a:pt x="760" y="379"/>
                  </a:cubicBezTo>
                  <a:cubicBezTo>
                    <a:pt x="760" y="588"/>
                    <a:pt x="590" y="760"/>
                    <a:pt x="381" y="760"/>
                  </a:cubicBezTo>
                  <a:close/>
                  <a:moveTo>
                    <a:pt x="381" y="74"/>
                  </a:moveTo>
                  <a:cubicBezTo>
                    <a:pt x="211" y="74"/>
                    <a:pt x="74" y="210"/>
                    <a:pt x="74" y="379"/>
                  </a:cubicBezTo>
                  <a:cubicBezTo>
                    <a:pt x="74" y="548"/>
                    <a:pt x="212" y="685"/>
                    <a:pt x="381" y="685"/>
                  </a:cubicBezTo>
                  <a:cubicBezTo>
                    <a:pt x="550" y="685"/>
                    <a:pt x="686" y="549"/>
                    <a:pt x="686" y="379"/>
                  </a:cubicBezTo>
                  <a:cubicBezTo>
                    <a:pt x="686" y="211"/>
                    <a:pt x="549" y="74"/>
                    <a:pt x="381" y="74"/>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8" name="Freeform 198"/>
            <p:cNvSpPr>
              <a:spLocks noChangeArrowheads="1"/>
            </p:cNvSpPr>
            <p:nvPr/>
          </p:nvSpPr>
          <p:spPr bwMode="auto">
            <a:xfrm>
              <a:off x="9134475" y="4391025"/>
              <a:ext cx="134938" cy="174625"/>
            </a:xfrm>
            <a:custGeom>
              <a:avLst/>
              <a:gdLst>
                <a:gd name="T0" fmla="*/ 156 w 373"/>
                <a:gd name="T1" fmla="*/ 482 h 483"/>
                <a:gd name="T2" fmla="*/ 156 w 373"/>
                <a:gd name="T3" fmla="*/ 426 h 483"/>
                <a:gd name="T4" fmla="*/ 152 w 373"/>
                <a:gd name="T5" fmla="*/ 426 h 483"/>
                <a:gd name="T6" fmla="*/ 5 w 373"/>
                <a:gd name="T7" fmla="*/ 344 h 483"/>
                <a:gd name="T8" fmla="*/ 67 w 373"/>
                <a:gd name="T9" fmla="*/ 329 h 483"/>
                <a:gd name="T10" fmla="*/ 150 w 373"/>
                <a:gd name="T11" fmla="*/ 364 h 483"/>
                <a:gd name="T12" fmla="*/ 156 w 373"/>
                <a:gd name="T13" fmla="*/ 364 h 483"/>
                <a:gd name="T14" fmla="*/ 156 w 373"/>
                <a:gd name="T15" fmla="*/ 267 h 483"/>
                <a:gd name="T16" fmla="*/ 152 w 373"/>
                <a:gd name="T17" fmla="*/ 265 h 483"/>
                <a:gd name="T18" fmla="*/ 47 w 373"/>
                <a:gd name="T19" fmla="*/ 235 h 483"/>
                <a:gd name="T20" fmla="*/ 46 w 373"/>
                <a:gd name="T21" fmla="*/ 233 h 483"/>
                <a:gd name="T22" fmla="*/ 0 w 373"/>
                <a:gd name="T23" fmla="*/ 161 h 483"/>
                <a:gd name="T24" fmla="*/ 152 w 373"/>
                <a:gd name="T25" fmla="*/ 54 h 483"/>
                <a:gd name="T26" fmla="*/ 156 w 373"/>
                <a:gd name="T27" fmla="*/ 53 h 483"/>
                <a:gd name="T28" fmla="*/ 156 w 373"/>
                <a:gd name="T29" fmla="*/ 0 h 483"/>
                <a:gd name="T30" fmla="*/ 219 w 373"/>
                <a:gd name="T31" fmla="*/ 0 h 483"/>
                <a:gd name="T32" fmla="*/ 219 w 373"/>
                <a:gd name="T33" fmla="*/ 54 h 483"/>
                <a:gd name="T34" fmla="*/ 225 w 373"/>
                <a:gd name="T35" fmla="*/ 54 h 483"/>
                <a:gd name="T36" fmla="*/ 363 w 373"/>
                <a:gd name="T37" fmla="*/ 127 h 483"/>
                <a:gd name="T38" fmla="*/ 302 w 373"/>
                <a:gd name="T39" fmla="*/ 148 h 483"/>
                <a:gd name="T40" fmla="*/ 226 w 373"/>
                <a:gd name="T41" fmla="*/ 118 h 483"/>
                <a:gd name="T42" fmla="*/ 219 w 373"/>
                <a:gd name="T43" fmla="*/ 117 h 483"/>
                <a:gd name="T44" fmla="*/ 219 w 373"/>
                <a:gd name="T45" fmla="*/ 218 h 483"/>
                <a:gd name="T46" fmla="*/ 225 w 373"/>
                <a:gd name="T47" fmla="*/ 220 h 483"/>
                <a:gd name="T48" fmla="*/ 322 w 373"/>
                <a:gd name="T49" fmla="*/ 247 h 483"/>
                <a:gd name="T50" fmla="*/ 346 w 373"/>
                <a:gd name="T51" fmla="*/ 262 h 483"/>
                <a:gd name="T52" fmla="*/ 351 w 373"/>
                <a:gd name="T53" fmla="*/ 267 h 483"/>
                <a:gd name="T54" fmla="*/ 372 w 373"/>
                <a:gd name="T55" fmla="*/ 318 h 483"/>
                <a:gd name="T56" fmla="*/ 225 w 373"/>
                <a:gd name="T57" fmla="*/ 426 h 483"/>
                <a:gd name="T58" fmla="*/ 219 w 373"/>
                <a:gd name="T59" fmla="*/ 426 h 483"/>
                <a:gd name="T60" fmla="*/ 219 w 373"/>
                <a:gd name="T61" fmla="*/ 482 h 483"/>
                <a:gd name="T62" fmla="*/ 156 w 373"/>
                <a:gd name="T63" fmla="*/ 482 h 483"/>
                <a:gd name="T64" fmla="*/ 219 w 373"/>
                <a:gd name="T65" fmla="*/ 364 h 483"/>
                <a:gd name="T66" fmla="*/ 226 w 373"/>
                <a:gd name="T67" fmla="*/ 362 h 483"/>
                <a:gd name="T68" fmla="*/ 310 w 373"/>
                <a:gd name="T69" fmla="*/ 318 h 483"/>
                <a:gd name="T70" fmla="*/ 226 w 373"/>
                <a:gd name="T71" fmla="*/ 276 h 483"/>
                <a:gd name="T72" fmla="*/ 219 w 373"/>
                <a:gd name="T73" fmla="*/ 274 h 483"/>
                <a:gd name="T74" fmla="*/ 219 w 373"/>
                <a:gd name="T75" fmla="*/ 364 h 483"/>
                <a:gd name="T76" fmla="*/ 150 w 373"/>
                <a:gd name="T77" fmla="*/ 117 h 483"/>
                <a:gd name="T78" fmla="*/ 62 w 373"/>
                <a:gd name="T79" fmla="*/ 161 h 483"/>
                <a:gd name="T80" fmla="*/ 150 w 373"/>
                <a:gd name="T81" fmla="*/ 205 h 483"/>
                <a:gd name="T82" fmla="*/ 156 w 373"/>
                <a:gd name="T83" fmla="*/ 206 h 483"/>
                <a:gd name="T84" fmla="*/ 156 w 373"/>
                <a:gd name="T85" fmla="*/ 117 h 483"/>
                <a:gd name="T86" fmla="*/ 150 w 373"/>
                <a:gd name="T87" fmla="*/ 117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3" h="483">
                  <a:moveTo>
                    <a:pt x="156" y="482"/>
                  </a:moveTo>
                  <a:lnTo>
                    <a:pt x="156" y="426"/>
                  </a:lnTo>
                  <a:lnTo>
                    <a:pt x="152" y="426"/>
                  </a:lnTo>
                  <a:cubicBezTo>
                    <a:pt x="77" y="418"/>
                    <a:pt x="21" y="387"/>
                    <a:pt x="5" y="344"/>
                  </a:cubicBezTo>
                  <a:lnTo>
                    <a:pt x="67" y="329"/>
                  </a:lnTo>
                  <a:cubicBezTo>
                    <a:pt x="77" y="343"/>
                    <a:pt x="108" y="358"/>
                    <a:pt x="150" y="364"/>
                  </a:cubicBezTo>
                  <a:lnTo>
                    <a:pt x="156" y="364"/>
                  </a:lnTo>
                  <a:lnTo>
                    <a:pt x="156" y="267"/>
                  </a:lnTo>
                  <a:lnTo>
                    <a:pt x="152" y="265"/>
                  </a:lnTo>
                  <a:cubicBezTo>
                    <a:pt x="94" y="256"/>
                    <a:pt x="62" y="242"/>
                    <a:pt x="47" y="235"/>
                  </a:cubicBezTo>
                  <a:lnTo>
                    <a:pt x="46" y="233"/>
                  </a:lnTo>
                  <a:cubicBezTo>
                    <a:pt x="15" y="214"/>
                    <a:pt x="0" y="188"/>
                    <a:pt x="0" y="161"/>
                  </a:cubicBezTo>
                  <a:cubicBezTo>
                    <a:pt x="0" y="107"/>
                    <a:pt x="62" y="63"/>
                    <a:pt x="152" y="54"/>
                  </a:cubicBezTo>
                  <a:lnTo>
                    <a:pt x="156" y="53"/>
                  </a:lnTo>
                  <a:lnTo>
                    <a:pt x="156" y="0"/>
                  </a:lnTo>
                  <a:lnTo>
                    <a:pt x="219" y="0"/>
                  </a:lnTo>
                  <a:lnTo>
                    <a:pt x="219" y="54"/>
                  </a:lnTo>
                  <a:lnTo>
                    <a:pt x="225" y="54"/>
                  </a:lnTo>
                  <a:cubicBezTo>
                    <a:pt x="291" y="62"/>
                    <a:pt x="343" y="89"/>
                    <a:pt x="363" y="127"/>
                  </a:cubicBezTo>
                  <a:lnTo>
                    <a:pt x="302" y="148"/>
                  </a:lnTo>
                  <a:cubicBezTo>
                    <a:pt x="291" y="136"/>
                    <a:pt x="264" y="123"/>
                    <a:pt x="226" y="118"/>
                  </a:cubicBezTo>
                  <a:lnTo>
                    <a:pt x="219" y="117"/>
                  </a:lnTo>
                  <a:lnTo>
                    <a:pt x="219" y="218"/>
                  </a:lnTo>
                  <a:lnTo>
                    <a:pt x="225" y="220"/>
                  </a:lnTo>
                  <a:cubicBezTo>
                    <a:pt x="266" y="227"/>
                    <a:pt x="299" y="236"/>
                    <a:pt x="322" y="247"/>
                  </a:cubicBezTo>
                  <a:cubicBezTo>
                    <a:pt x="332" y="252"/>
                    <a:pt x="340" y="256"/>
                    <a:pt x="346" y="262"/>
                  </a:cubicBezTo>
                  <a:cubicBezTo>
                    <a:pt x="348" y="264"/>
                    <a:pt x="349" y="265"/>
                    <a:pt x="351" y="267"/>
                  </a:cubicBezTo>
                  <a:cubicBezTo>
                    <a:pt x="364" y="283"/>
                    <a:pt x="372" y="300"/>
                    <a:pt x="372" y="318"/>
                  </a:cubicBezTo>
                  <a:cubicBezTo>
                    <a:pt x="372" y="371"/>
                    <a:pt x="311" y="415"/>
                    <a:pt x="225" y="426"/>
                  </a:cubicBezTo>
                  <a:lnTo>
                    <a:pt x="219" y="426"/>
                  </a:lnTo>
                  <a:lnTo>
                    <a:pt x="219" y="482"/>
                  </a:lnTo>
                  <a:lnTo>
                    <a:pt x="156" y="482"/>
                  </a:lnTo>
                  <a:close/>
                  <a:moveTo>
                    <a:pt x="219" y="364"/>
                  </a:moveTo>
                  <a:lnTo>
                    <a:pt x="226" y="362"/>
                  </a:lnTo>
                  <a:cubicBezTo>
                    <a:pt x="275" y="355"/>
                    <a:pt x="310" y="334"/>
                    <a:pt x="310" y="318"/>
                  </a:cubicBezTo>
                  <a:cubicBezTo>
                    <a:pt x="310" y="305"/>
                    <a:pt x="275" y="283"/>
                    <a:pt x="226" y="276"/>
                  </a:cubicBezTo>
                  <a:lnTo>
                    <a:pt x="219" y="274"/>
                  </a:lnTo>
                  <a:lnTo>
                    <a:pt x="219" y="364"/>
                  </a:lnTo>
                  <a:close/>
                  <a:moveTo>
                    <a:pt x="150" y="117"/>
                  </a:moveTo>
                  <a:cubicBezTo>
                    <a:pt x="96" y="124"/>
                    <a:pt x="62" y="148"/>
                    <a:pt x="62" y="161"/>
                  </a:cubicBezTo>
                  <a:cubicBezTo>
                    <a:pt x="62" y="174"/>
                    <a:pt x="96" y="199"/>
                    <a:pt x="150" y="205"/>
                  </a:cubicBezTo>
                  <a:lnTo>
                    <a:pt x="156" y="206"/>
                  </a:lnTo>
                  <a:lnTo>
                    <a:pt x="156" y="117"/>
                  </a:lnTo>
                  <a:lnTo>
                    <a:pt x="150" y="1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2"/>
                </a:solidFill>
              </a:endParaRPr>
            </a:p>
          </p:txBody>
        </p:sp>
      </p:grpSp>
      <p:graphicFrame>
        <p:nvGraphicFramePr>
          <p:cNvPr id="10" name="Table 9"/>
          <p:cNvGraphicFramePr>
            <a:graphicFrameLocks noGrp="1"/>
          </p:cNvGraphicFramePr>
          <p:nvPr>
            <p:extLst>
              <p:ext uri="{D42A27DB-BD31-4B8C-83A1-F6EECF244321}">
                <p14:modId xmlns:p14="http://schemas.microsoft.com/office/powerpoint/2010/main" val="1165356563"/>
              </p:ext>
            </p:extLst>
          </p:nvPr>
        </p:nvGraphicFramePr>
        <p:xfrm>
          <a:off x="8747" y="353868"/>
          <a:ext cx="9090422" cy="1352635"/>
        </p:xfrm>
        <a:graphic>
          <a:graphicData uri="http://schemas.openxmlformats.org/drawingml/2006/table">
            <a:tbl>
              <a:tblPr firstRow="1" bandRow="1">
                <a:tableStyleId>{5C22544A-7EE6-4342-B048-85BDC9FD1C3A}</a:tableStyleId>
              </a:tblPr>
              <a:tblGrid>
                <a:gridCol w="1300354">
                  <a:extLst>
                    <a:ext uri="{9D8B030D-6E8A-4147-A177-3AD203B41FA5}">
                      <a16:colId xmlns:a16="http://schemas.microsoft.com/office/drawing/2014/main" val="20000"/>
                    </a:ext>
                  </a:extLst>
                </a:gridCol>
                <a:gridCol w="7790068">
                  <a:extLst>
                    <a:ext uri="{9D8B030D-6E8A-4147-A177-3AD203B41FA5}">
                      <a16:colId xmlns:a16="http://schemas.microsoft.com/office/drawing/2014/main" val="20001"/>
                    </a:ext>
                  </a:extLst>
                </a:gridCol>
              </a:tblGrid>
              <a:tr h="539820">
                <a:tc>
                  <a:txBody>
                    <a:bodyPr/>
                    <a:lstStyle/>
                    <a:p>
                      <a:pPr algn="l"/>
                      <a:r>
                        <a:rPr lang="en-US" sz="1000" dirty="0"/>
                        <a:t>LMR Roadmap Strategies</a:t>
                      </a:r>
                    </a:p>
                  </a:txBody>
                  <a:tcPr anchor="ctr">
                    <a:solidFill>
                      <a:schemeClr val="bg1">
                        <a:lumMod val="65000"/>
                      </a:schemeClr>
                    </a:solidFill>
                  </a:tcPr>
                </a:tc>
                <a:tc>
                  <a:txBody>
                    <a:bodyPr/>
                    <a:lstStyle/>
                    <a:p>
                      <a:pPr algn="ctr"/>
                      <a:r>
                        <a:rPr lang="en-US" sz="1000" b="1" i="1" dirty="0">
                          <a:solidFill>
                            <a:schemeClr val="bg1"/>
                          </a:solidFill>
                          <a:ea typeface="Segoe UI Black" panose="020B0A02040204020203" pitchFamily="34" charset="0"/>
                          <a:cs typeface="Segoe UI Black" panose="020B0A02040204020203" pitchFamily="34" charset="0"/>
                        </a:rPr>
                        <a:t>Implementation</a:t>
                      </a:r>
                      <a:r>
                        <a:rPr lang="en-US" sz="1000" b="1" i="1" baseline="0" dirty="0">
                          <a:solidFill>
                            <a:schemeClr val="bg1"/>
                          </a:solidFill>
                          <a:ea typeface="Segoe UI Black" panose="020B0A02040204020203" pitchFamily="34" charset="0"/>
                          <a:cs typeface="Segoe UI Black" panose="020B0A02040204020203" pitchFamily="34" charset="0"/>
                        </a:rPr>
                        <a:t> Projects and Desired Timeline</a:t>
                      </a:r>
                      <a:endParaRPr lang="en-US" sz="1000" b="1" i="1" dirty="0">
                        <a:solidFill>
                          <a:schemeClr val="bg1"/>
                        </a:solidFill>
                        <a:ea typeface="Segoe UI Black" panose="020B0A02040204020203" pitchFamily="34" charset="0"/>
                        <a:cs typeface="Segoe UI Black" panose="020B0A02040204020203" pitchFamily="34" charset="0"/>
                      </a:endParaRPr>
                    </a:p>
                  </a:txBody>
                  <a:tcPr marL="45720" marR="45720" anchor="ctr">
                    <a:lnB w="12700" cap="flat" cmpd="sng" algn="ctr">
                      <a:no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812815">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dirty="0">
                          <a:solidFill>
                            <a:schemeClr val="tx1"/>
                          </a:solidFill>
                          <a:ea typeface="Segoe UI Black" panose="020B0A02040204020203" pitchFamily="34" charset="0"/>
                          <a:cs typeface="Segoe UI Black" panose="020B0A02040204020203" pitchFamily="34" charset="0"/>
                        </a:rPr>
                        <a:t>2. Simplify Useability</a:t>
                      </a:r>
                    </a:p>
                  </a:txBody>
                  <a:tcPr anchor="ctr">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endParaRPr kumimoji="0" lang="en-US" sz="700" b="0" i="0" u="none" strike="noStrike" kern="1200" cap="none" spc="0" normalizeH="0" baseline="0" noProof="0" dirty="0">
                        <a:ln>
                          <a:noFill/>
                        </a:ln>
                        <a:solidFill>
                          <a:schemeClr val="tx1"/>
                        </a:solidFill>
                        <a:effectLst/>
                        <a:uLnTx/>
                        <a:uFillTx/>
                        <a:latin typeface="+mn-lt"/>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bl>
          </a:graphicData>
        </a:graphic>
      </p:graphicFrame>
      <p:grpSp>
        <p:nvGrpSpPr>
          <p:cNvPr id="27" name="Group 26"/>
          <p:cNvGrpSpPr/>
          <p:nvPr/>
        </p:nvGrpSpPr>
        <p:grpSpPr>
          <a:xfrm>
            <a:off x="25704" y="924530"/>
            <a:ext cx="294290" cy="291992"/>
            <a:chOff x="1405" y="2355672"/>
            <a:chExt cx="294290" cy="291992"/>
          </a:xfrm>
        </p:grpSpPr>
        <p:sp>
          <p:nvSpPr>
            <p:cNvPr id="28" name="Rectangle 27"/>
            <p:cNvSpPr/>
            <p:nvPr/>
          </p:nvSpPr>
          <p:spPr>
            <a:xfrm>
              <a:off x="1405" y="2355672"/>
              <a:ext cx="294290" cy="29199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29" name="Group 28"/>
            <p:cNvGrpSpPr/>
            <p:nvPr/>
          </p:nvGrpSpPr>
          <p:grpSpPr>
            <a:xfrm>
              <a:off x="51054" y="2415170"/>
              <a:ext cx="194992" cy="156883"/>
              <a:chOff x="4679950" y="304800"/>
              <a:chExt cx="471488" cy="379413"/>
            </a:xfrm>
            <a:solidFill>
              <a:schemeClr val="bg1"/>
            </a:solidFill>
          </p:grpSpPr>
          <p:sp>
            <p:nvSpPr>
              <p:cNvPr id="30" name="Freeform 113"/>
              <p:cNvSpPr>
                <a:spLocks noChangeArrowheads="1"/>
              </p:cNvSpPr>
              <p:nvPr/>
            </p:nvSpPr>
            <p:spPr bwMode="auto">
              <a:xfrm>
                <a:off x="5041900" y="601663"/>
                <a:ext cx="28575" cy="30162"/>
              </a:xfrm>
              <a:custGeom>
                <a:avLst/>
                <a:gdLst>
                  <a:gd name="T0" fmla="*/ 79 w 80"/>
                  <a:gd name="T1" fmla="*/ 40 h 82"/>
                  <a:gd name="T2" fmla="*/ 75 w 80"/>
                  <a:gd name="T3" fmla="*/ 60 h 82"/>
                  <a:gd name="T4" fmla="*/ 60 w 80"/>
                  <a:gd name="T5" fmla="*/ 75 h 82"/>
                  <a:gd name="T6" fmla="*/ 39 w 80"/>
                  <a:gd name="T7" fmla="*/ 81 h 82"/>
                  <a:gd name="T8" fmla="*/ 19 w 80"/>
                  <a:gd name="T9" fmla="*/ 75 h 82"/>
                  <a:gd name="T10" fmla="*/ 4 w 80"/>
                  <a:gd name="T11" fmla="*/ 60 h 82"/>
                  <a:gd name="T12" fmla="*/ 0 w 80"/>
                  <a:gd name="T13" fmla="*/ 40 h 82"/>
                  <a:gd name="T14" fmla="*/ 4 w 80"/>
                  <a:gd name="T15" fmla="*/ 20 h 82"/>
                  <a:gd name="T16" fmla="*/ 19 w 80"/>
                  <a:gd name="T17" fmla="*/ 5 h 82"/>
                  <a:gd name="T18" fmla="*/ 39 w 80"/>
                  <a:gd name="T19" fmla="*/ 0 h 82"/>
                  <a:gd name="T20" fmla="*/ 60 w 80"/>
                  <a:gd name="T21" fmla="*/ 5 h 82"/>
                  <a:gd name="T22" fmla="*/ 75 w 80"/>
                  <a:gd name="T23" fmla="*/ 20 h 82"/>
                  <a:gd name="T24" fmla="*/ 79 w 80"/>
                  <a:gd name="T25"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2">
                    <a:moveTo>
                      <a:pt x="79" y="40"/>
                    </a:moveTo>
                    <a:cubicBezTo>
                      <a:pt x="79" y="48"/>
                      <a:pt x="78" y="54"/>
                      <a:pt x="75" y="60"/>
                    </a:cubicBezTo>
                    <a:cubicBezTo>
                      <a:pt x="71" y="67"/>
                      <a:pt x="67" y="71"/>
                      <a:pt x="60" y="75"/>
                    </a:cubicBezTo>
                    <a:cubicBezTo>
                      <a:pt x="54" y="79"/>
                      <a:pt x="47" y="81"/>
                      <a:pt x="39" y="81"/>
                    </a:cubicBezTo>
                    <a:cubicBezTo>
                      <a:pt x="31" y="81"/>
                      <a:pt x="25" y="79"/>
                      <a:pt x="19" y="75"/>
                    </a:cubicBezTo>
                    <a:cubicBezTo>
                      <a:pt x="12" y="71"/>
                      <a:pt x="8" y="67"/>
                      <a:pt x="4" y="60"/>
                    </a:cubicBezTo>
                    <a:cubicBezTo>
                      <a:pt x="1" y="54"/>
                      <a:pt x="0" y="47"/>
                      <a:pt x="0" y="40"/>
                    </a:cubicBezTo>
                    <a:cubicBezTo>
                      <a:pt x="0" y="32"/>
                      <a:pt x="1" y="27"/>
                      <a:pt x="4" y="20"/>
                    </a:cubicBezTo>
                    <a:cubicBezTo>
                      <a:pt x="8" y="14"/>
                      <a:pt x="12" y="9"/>
                      <a:pt x="19" y="5"/>
                    </a:cubicBezTo>
                    <a:cubicBezTo>
                      <a:pt x="25" y="1"/>
                      <a:pt x="31" y="0"/>
                      <a:pt x="39" y="0"/>
                    </a:cubicBezTo>
                    <a:cubicBezTo>
                      <a:pt x="47" y="0"/>
                      <a:pt x="54" y="1"/>
                      <a:pt x="60" y="5"/>
                    </a:cubicBezTo>
                    <a:cubicBezTo>
                      <a:pt x="67" y="9"/>
                      <a:pt x="71" y="14"/>
                      <a:pt x="75" y="20"/>
                    </a:cubicBezTo>
                    <a:cubicBezTo>
                      <a:pt x="78" y="27"/>
                      <a:pt x="79" y="33"/>
                      <a:pt x="79" y="4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1" name="Freeform 114"/>
              <p:cNvSpPr>
                <a:spLocks noChangeArrowheads="1"/>
              </p:cNvSpPr>
              <p:nvPr/>
            </p:nvSpPr>
            <p:spPr bwMode="auto">
              <a:xfrm>
                <a:off x="4776788" y="661988"/>
                <a:ext cx="150812" cy="22225"/>
              </a:xfrm>
              <a:custGeom>
                <a:avLst/>
                <a:gdLst>
                  <a:gd name="T0" fmla="*/ 386 w 419"/>
                  <a:gd name="T1" fmla="*/ 62 h 63"/>
                  <a:gd name="T2" fmla="*/ 32 w 419"/>
                  <a:gd name="T3" fmla="*/ 62 h 63"/>
                  <a:gd name="T4" fmla="*/ 0 w 419"/>
                  <a:gd name="T5" fmla="*/ 32 h 63"/>
                  <a:gd name="T6" fmla="*/ 32 w 419"/>
                  <a:gd name="T7" fmla="*/ 0 h 63"/>
                  <a:gd name="T8" fmla="*/ 386 w 419"/>
                  <a:gd name="T9" fmla="*/ 0 h 63"/>
                  <a:gd name="T10" fmla="*/ 418 w 419"/>
                  <a:gd name="T11" fmla="*/ 32 h 63"/>
                  <a:gd name="T12" fmla="*/ 386 w 419"/>
                  <a:gd name="T13" fmla="*/ 62 h 63"/>
                </a:gdLst>
                <a:ahLst/>
                <a:cxnLst>
                  <a:cxn ang="0">
                    <a:pos x="T0" y="T1"/>
                  </a:cxn>
                  <a:cxn ang="0">
                    <a:pos x="T2" y="T3"/>
                  </a:cxn>
                  <a:cxn ang="0">
                    <a:pos x="T4" y="T5"/>
                  </a:cxn>
                  <a:cxn ang="0">
                    <a:pos x="T6" y="T7"/>
                  </a:cxn>
                  <a:cxn ang="0">
                    <a:pos x="T8" y="T9"/>
                  </a:cxn>
                  <a:cxn ang="0">
                    <a:pos x="T10" y="T11"/>
                  </a:cxn>
                  <a:cxn ang="0">
                    <a:pos x="T12" y="T13"/>
                  </a:cxn>
                </a:cxnLst>
                <a:rect l="0" t="0" r="r" b="b"/>
                <a:pathLst>
                  <a:path w="419" h="63">
                    <a:moveTo>
                      <a:pt x="386" y="62"/>
                    </a:moveTo>
                    <a:lnTo>
                      <a:pt x="32" y="62"/>
                    </a:lnTo>
                    <a:cubicBezTo>
                      <a:pt x="14" y="62"/>
                      <a:pt x="0" y="49"/>
                      <a:pt x="0" y="32"/>
                    </a:cubicBezTo>
                    <a:cubicBezTo>
                      <a:pt x="0" y="15"/>
                      <a:pt x="14" y="0"/>
                      <a:pt x="32" y="0"/>
                    </a:cubicBezTo>
                    <a:lnTo>
                      <a:pt x="386" y="0"/>
                    </a:lnTo>
                    <a:cubicBezTo>
                      <a:pt x="404" y="0"/>
                      <a:pt x="418" y="15"/>
                      <a:pt x="418" y="32"/>
                    </a:cubicBezTo>
                    <a:cubicBezTo>
                      <a:pt x="418" y="49"/>
                      <a:pt x="404" y="62"/>
                      <a:pt x="386" y="6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2" name="Freeform 115"/>
              <p:cNvSpPr>
                <a:spLocks noChangeArrowheads="1"/>
              </p:cNvSpPr>
              <p:nvPr/>
            </p:nvSpPr>
            <p:spPr bwMode="auto">
              <a:xfrm>
                <a:off x="4962525" y="304800"/>
                <a:ext cx="188913" cy="379413"/>
              </a:xfrm>
              <a:custGeom>
                <a:avLst/>
                <a:gdLst>
                  <a:gd name="T0" fmla="*/ 397 w 524"/>
                  <a:gd name="T1" fmla="*/ 0 h 1055"/>
                  <a:gd name="T2" fmla="*/ 126 w 524"/>
                  <a:gd name="T3" fmla="*/ 0 h 1055"/>
                  <a:gd name="T4" fmla="*/ 0 w 524"/>
                  <a:gd name="T5" fmla="*/ 126 h 1055"/>
                  <a:gd name="T6" fmla="*/ 0 w 524"/>
                  <a:gd name="T7" fmla="*/ 177 h 1055"/>
                  <a:gd name="T8" fmla="*/ 62 w 524"/>
                  <a:gd name="T9" fmla="*/ 177 h 1055"/>
                  <a:gd name="T10" fmla="*/ 62 w 524"/>
                  <a:gd name="T11" fmla="*/ 126 h 1055"/>
                  <a:gd name="T12" fmla="*/ 126 w 524"/>
                  <a:gd name="T13" fmla="*/ 64 h 1055"/>
                  <a:gd name="T14" fmla="*/ 397 w 524"/>
                  <a:gd name="T15" fmla="*/ 64 h 1055"/>
                  <a:gd name="T16" fmla="*/ 461 w 524"/>
                  <a:gd name="T17" fmla="*/ 126 h 1055"/>
                  <a:gd name="T18" fmla="*/ 461 w 524"/>
                  <a:gd name="T19" fmla="*/ 928 h 1055"/>
                  <a:gd name="T20" fmla="*/ 397 w 524"/>
                  <a:gd name="T21" fmla="*/ 992 h 1055"/>
                  <a:gd name="T22" fmla="*/ 16 w 524"/>
                  <a:gd name="T23" fmla="*/ 992 h 1055"/>
                  <a:gd name="T24" fmla="*/ 126 w 524"/>
                  <a:gd name="T25" fmla="*/ 1054 h 1055"/>
                  <a:gd name="T26" fmla="*/ 397 w 524"/>
                  <a:gd name="T27" fmla="*/ 1054 h 1055"/>
                  <a:gd name="T28" fmla="*/ 523 w 524"/>
                  <a:gd name="T29" fmla="*/ 928 h 1055"/>
                  <a:gd name="T30" fmla="*/ 523 w 524"/>
                  <a:gd name="T31" fmla="*/ 126 h 1055"/>
                  <a:gd name="T32" fmla="*/ 397 w 524"/>
                  <a:gd name="T33" fmla="*/ 0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1055">
                    <a:moveTo>
                      <a:pt x="397" y="0"/>
                    </a:moveTo>
                    <a:lnTo>
                      <a:pt x="126" y="0"/>
                    </a:lnTo>
                    <a:cubicBezTo>
                      <a:pt x="56" y="0"/>
                      <a:pt x="0" y="58"/>
                      <a:pt x="0" y="126"/>
                    </a:cubicBezTo>
                    <a:lnTo>
                      <a:pt x="0" y="177"/>
                    </a:lnTo>
                    <a:lnTo>
                      <a:pt x="62" y="177"/>
                    </a:lnTo>
                    <a:lnTo>
                      <a:pt x="62" y="126"/>
                    </a:lnTo>
                    <a:cubicBezTo>
                      <a:pt x="62" y="91"/>
                      <a:pt x="91" y="64"/>
                      <a:pt x="126" y="64"/>
                    </a:cubicBezTo>
                    <a:lnTo>
                      <a:pt x="397" y="64"/>
                    </a:lnTo>
                    <a:cubicBezTo>
                      <a:pt x="432" y="64"/>
                      <a:pt x="461" y="91"/>
                      <a:pt x="461" y="126"/>
                    </a:cubicBezTo>
                    <a:lnTo>
                      <a:pt x="461" y="928"/>
                    </a:lnTo>
                    <a:cubicBezTo>
                      <a:pt x="461" y="963"/>
                      <a:pt x="432" y="992"/>
                      <a:pt x="397" y="992"/>
                    </a:cubicBezTo>
                    <a:lnTo>
                      <a:pt x="16" y="992"/>
                    </a:lnTo>
                    <a:cubicBezTo>
                      <a:pt x="38" y="1029"/>
                      <a:pt x="80" y="1054"/>
                      <a:pt x="126" y="1054"/>
                    </a:cubicBezTo>
                    <a:lnTo>
                      <a:pt x="397" y="1054"/>
                    </a:lnTo>
                    <a:cubicBezTo>
                      <a:pt x="467" y="1054"/>
                      <a:pt x="523" y="999"/>
                      <a:pt x="523" y="928"/>
                    </a:cubicBezTo>
                    <a:lnTo>
                      <a:pt x="523" y="126"/>
                    </a:lnTo>
                    <a:cubicBezTo>
                      <a:pt x="523" y="58"/>
                      <a:pt x="467" y="0"/>
                      <a:pt x="39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3" name="Freeform 116"/>
              <p:cNvSpPr>
                <a:spLocks noChangeArrowheads="1"/>
              </p:cNvSpPr>
              <p:nvPr/>
            </p:nvSpPr>
            <p:spPr bwMode="auto">
              <a:xfrm>
                <a:off x="5016500" y="354013"/>
                <a:ext cx="82550" cy="23812"/>
              </a:xfrm>
              <a:custGeom>
                <a:avLst/>
                <a:gdLst>
                  <a:gd name="T0" fmla="*/ 195 w 228"/>
                  <a:gd name="T1" fmla="*/ 63 h 64"/>
                  <a:gd name="T2" fmla="*/ 32 w 228"/>
                  <a:gd name="T3" fmla="*/ 63 h 64"/>
                  <a:gd name="T4" fmla="*/ 0 w 228"/>
                  <a:gd name="T5" fmla="*/ 31 h 64"/>
                  <a:gd name="T6" fmla="*/ 32 w 228"/>
                  <a:gd name="T7" fmla="*/ 0 h 64"/>
                  <a:gd name="T8" fmla="*/ 195 w 228"/>
                  <a:gd name="T9" fmla="*/ 0 h 64"/>
                  <a:gd name="T10" fmla="*/ 227 w 228"/>
                  <a:gd name="T11" fmla="*/ 31 h 64"/>
                  <a:gd name="T12" fmla="*/ 195 w 228"/>
                  <a:gd name="T13" fmla="*/ 63 h 64"/>
                </a:gdLst>
                <a:ahLst/>
                <a:cxnLst>
                  <a:cxn ang="0">
                    <a:pos x="T0" y="T1"/>
                  </a:cxn>
                  <a:cxn ang="0">
                    <a:pos x="T2" y="T3"/>
                  </a:cxn>
                  <a:cxn ang="0">
                    <a:pos x="T4" y="T5"/>
                  </a:cxn>
                  <a:cxn ang="0">
                    <a:pos x="T6" y="T7"/>
                  </a:cxn>
                  <a:cxn ang="0">
                    <a:pos x="T8" y="T9"/>
                  </a:cxn>
                  <a:cxn ang="0">
                    <a:pos x="T10" y="T11"/>
                  </a:cxn>
                  <a:cxn ang="0">
                    <a:pos x="T12" y="T13"/>
                  </a:cxn>
                </a:cxnLst>
                <a:rect l="0" t="0" r="r" b="b"/>
                <a:pathLst>
                  <a:path w="228" h="64">
                    <a:moveTo>
                      <a:pt x="195" y="63"/>
                    </a:moveTo>
                    <a:lnTo>
                      <a:pt x="32" y="63"/>
                    </a:lnTo>
                    <a:cubicBezTo>
                      <a:pt x="15" y="63"/>
                      <a:pt x="0" y="47"/>
                      <a:pt x="0" y="31"/>
                    </a:cubicBezTo>
                    <a:cubicBezTo>
                      <a:pt x="0" y="14"/>
                      <a:pt x="15" y="0"/>
                      <a:pt x="32" y="0"/>
                    </a:cubicBezTo>
                    <a:lnTo>
                      <a:pt x="195" y="0"/>
                    </a:lnTo>
                    <a:cubicBezTo>
                      <a:pt x="212" y="0"/>
                      <a:pt x="227" y="14"/>
                      <a:pt x="227" y="31"/>
                    </a:cubicBezTo>
                    <a:cubicBezTo>
                      <a:pt x="227" y="47"/>
                      <a:pt x="212" y="63"/>
                      <a:pt x="195" y="6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4" name="Freeform 117"/>
              <p:cNvSpPr>
                <a:spLocks noChangeArrowheads="1"/>
              </p:cNvSpPr>
              <p:nvPr/>
            </p:nvSpPr>
            <p:spPr bwMode="auto">
              <a:xfrm>
                <a:off x="4679950" y="393700"/>
                <a:ext cx="344488" cy="241300"/>
              </a:xfrm>
              <a:custGeom>
                <a:avLst/>
                <a:gdLst>
                  <a:gd name="T0" fmla="*/ 831 w 958"/>
                  <a:gd name="T1" fmla="*/ 0 h 671"/>
                  <a:gd name="T2" fmla="*/ 126 w 958"/>
                  <a:gd name="T3" fmla="*/ 0 h 671"/>
                  <a:gd name="T4" fmla="*/ 0 w 958"/>
                  <a:gd name="T5" fmla="*/ 126 h 671"/>
                  <a:gd name="T6" fmla="*/ 0 w 958"/>
                  <a:gd name="T7" fmla="*/ 544 h 671"/>
                  <a:gd name="T8" fmla="*/ 126 w 958"/>
                  <a:gd name="T9" fmla="*/ 670 h 671"/>
                  <a:gd name="T10" fmla="*/ 831 w 958"/>
                  <a:gd name="T11" fmla="*/ 670 h 671"/>
                  <a:gd name="T12" fmla="*/ 957 w 958"/>
                  <a:gd name="T13" fmla="*/ 544 h 671"/>
                  <a:gd name="T14" fmla="*/ 957 w 958"/>
                  <a:gd name="T15" fmla="*/ 126 h 671"/>
                  <a:gd name="T16" fmla="*/ 831 w 958"/>
                  <a:gd name="T17" fmla="*/ 0 h 671"/>
                  <a:gd name="T18" fmla="*/ 893 w 958"/>
                  <a:gd name="T19" fmla="*/ 544 h 671"/>
                  <a:gd name="T20" fmla="*/ 831 w 958"/>
                  <a:gd name="T21" fmla="*/ 608 h 671"/>
                  <a:gd name="T22" fmla="*/ 126 w 958"/>
                  <a:gd name="T23" fmla="*/ 608 h 671"/>
                  <a:gd name="T24" fmla="*/ 62 w 958"/>
                  <a:gd name="T25" fmla="*/ 544 h 671"/>
                  <a:gd name="T26" fmla="*/ 62 w 958"/>
                  <a:gd name="T27" fmla="*/ 126 h 671"/>
                  <a:gd name="T28" fmla="*/ 126 w 958"/>
                  <a:gd name="T29" fmla="*/ 62 h 671"/>
                  <a:gd name="T30" fmla="*/ 831 w 958"/>
                  <a:gd name="T31" fmla="*/ 62 h 671"/>
                  <a:gd name="T32" fmla="*/ 893 w 958"/>
                  <a:gd name="T33" fmla="*/ 126 h 671"/>
                  <a:gd name="T34" fmla="*/ 893 w 958"/>
                  <a:gd name="T35" fmla="*/ 544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8" h="671">
                    <a:moveTo>
                      <a:pt x="831" y="0"/>
                    </a:moveTo>
                    <a:lnTo>
                      <a:pt x="126" y="0"/>
                    </a:lnTo>
                    <a:cubicBezTo>
                      <a:pt x="55" y="0"/>
                      <a:pt x="0" y="56"/>
                      <a:pt x="0" y="126"/>
                    </a:cubicBezTo>
                    <a:lnTo>
                      <a:pt x="0" y="544"/>
                    </a:lnTo>
                    <a:cubicBezTo>
                      <a:pt x="0" y="614"/>
                      <a:pt x="55" y="670"/>
                      <a:pt x="126" y="670"/>
                    </a:cubicBezTo>
                    <a:lnTo>
                      <a:pt x="831" y="670"/>
                    </a:lnTo>
                    <a:cubicBezTo>
                      <a:pt x="899" y="670"/>
                      <a:pt x="957" y="614"/>
                      <a:pt x="957" y="544"/>
                    </a:cubicBezTo>
                    <a:lnTo>
                      <a:pt x="957" y="126"/>
                    </a:lnTo>
                    <a:cubicBezTo>
                      <a:pt x="957" y="56"/>
                      <a:pt x="899" y="0"/>
                      <a:pt x="831" y="0"/>
                    </a:cubicBezTo>
                    <a:close/>
                    <a:moveTo>
                      <a:pt x="893" y="544"/>
                    </a:moveTo>
                    <a:cubicBezTo>
                      <a:pt x="893" y="579"/>
                      <a:pt x="864" y="608"/>
                      <a:pt x="831" y="608"/>
                    </a:cubicBezTo>
                    <a:lnTo>
                      <a:pt x="126" y="608"/>
                    </a:lnTo>
                    <a:cubicBezTo>
                      <a:pt x="90" y="608"/>
                      <a:pt x="62" y="579"/>
                      <a:pt x="62" y="544"/>
                    </a:cubicBezTo>
                    <a:lnTo>
                      <a:pt x="62" y="126"/>
                    </a:lnTo>
                    <a:cubicBezTo>
                      <a:pt x="62" y="91"/>
                      <a:pt x="90" y="62"/>
                      <a:pt x="126" y="62"/>
                    </a:cubicBezTo>
                    <a:lnTo>
                      <a:pt x="831" y="62"/>
                    </a:lnTo>
                    <a:cubicBezTo>
                      <a:pt x="864" y="62"/>
                      <a:pt x="893" y="91"/>
                      <a:pt x="893" y="126"/>
                    </a:cubicBezTo>
                    <a:lnTo>
                      <a:pt x="893" y="54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sp>
        <p:nvSpPr>
          <p:cNvPr id="78" name="Flowchart: Internal Storage 77"/>
          <p:cNvSpPr/>
          <p:nvPr/>
        </p:nvSpPr>
        <p:spPr>
          <a:xfrm>
            <a:off x="1306580" y="757371"/>
            <a:ext cx="1907853" cy="131858"/>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2023-2025</a:t>
            </a:r>
          </a:p>
        </p:txBody>
      </p:sp>
      <p:sp>
        <p:nvSpPr>
          <p:cNvPr id="79" name="Flowchart: Internal Storage 78"/>
          <p:cNvSpPr/>
          <p:nvPr/>
        </p:nvSpPr>
        <p:spPr>
          <a:xfrm>
            <a:off x="3230631" y="757948"/>
            <a:ext cx="1981578" cy="13128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2025-2027</a:t>
            </a:r>
          </a:p>
        </p:txBody>
      </p:sp>
      <p:sp>
        <p:nvSpPr>
          <p:cNvPr id="80" name="Flowchart: Internal Storage 79"/>
          <p:cNvSpPr/>
          <p:nvPr/>
        </p:nvSpPr>
        <p:spPr>
          <a:xfrm>
            <a:off x="5223321" y="757947"/>
            <a:ext cx="1951149" cy="131281"/>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2027-2029</a:t>
            </a:r>
          </a:p>
        </p:txBody>
      </p:sp>
      <p:sp>
        <p:nvSpPr>
          <p:cNvPr id="82" name="Flowchart: Internal Storage 81"/>
          <p:cNvSpPr/>
          <p:nvPr/>
        </p:nvSpPr>
        <p:spPr>
          <a:xfrm>
            <a:off x="7192489" y="759472"/>
            <a:ext cx="1906395" cy="129756"/>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2029-2031</a:t>
            </a:r>
          </a:p>
        </p:txBody>
      </p:sp>
      <p:sp>
        <p:nvSpPr>
          <p:cNvPr id="104" name="Flowchart: Internal Storage 103"/>
          <p:cNvSpPr/>
          <p:nvPr/>
        </p:nvSpPr>
        <p:spPr>
          <a:xfrm>
            <a:off x="2389069" y="906815"/>
            <a:ext cx="1932476" cy="128016"/>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2.1 Channel Nomenclature</a:t>
            </a:r>
          </a:p>
        </p:txBody>
      </p:sp>
      <p:sp>
        <p:nvSpPr>
          <p:cNvPr id="112" name="Slide Number Placeholder 1"/>
          <p:cNvSpPr txBox="1">
            <a:spLocks/>
          </p:cNvSpPr>
          <p:nvPr/>
        </p:nvSpPr>
        <p:spPr>
          <a:xfrm>
            <a:off x="8873810" y="4956036"/>
            <a:ext cx="138268" cy="201168"/>
          </a:xfrm>
          <a:prstGeom prst="rect">
            <a:avLst/>
          </a:prstGeom>
        </p:spPr>
        <p:txBody>
          <a:bodyPr vert="horz" lIns="0" tIns="0" rIns="0" bIns="0" rtlCol="0" anchor="ctr"/>
          <a:lstStyle>
            <a:defPPr>
              <a:defRPr lang="en-US"/>
            </a:defPPr>
            <a:lvl1pPr marL="0" algn="r" defTabSz="914400" rtl="0" eaLnBrk="1" latinLnBrk="0" hangingPunct="1">
              <a:defRPr lang="en-US" sz="60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E2C88-6C8F-484D-AF69-578F576B1F44}" type="slidenum">
              <a:rPr lang="en-US" smtClean="0"/>
              <a:pPr/>
              <a:t>7</a:t>
            </a:fld>
            <a:endParaRPr lang="en-US" dirty="0"/>
          </a:p>
        </p:txBody>
      </p:sp>
      <p:sp>
        <p:nvSpPr>
          <p:cNvPr id="117" name="Flowchart: Internal Storage 116"/>
          <p:cNvSpPr/>
          <p:nvPr/>
        </p:nvSpPr>
        <p:spPr>
          <a:xfrm>
            <a:off x="3635452" y="1059929"/>
            <a:ext cx="1587869" cy="140182"/>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2.2 Code Plug Redesign</a:t>
            </a:r>
          </a:p>
        </p:txBody>
      </p:sp>
      <p:sp>
        <p:nvSpPr>
          <p:cNvPr id="35" name="Content Placeholder 2"/>
          <p:cNvSpPr txBox="1">
            <a:spLocks/>
          </p:cNvSpPr>
          <p:nvPr/>
        </p:nvSpPr>
        <p:spPr>
          <a:xfrm>
            <a:off x="143196" y="1737218"/>
            <a:ext cx="8619804" cy="3406282"/>
          </a:xfrm>
          <a:prstGeom prst="rect">
            <a:avLst/>
          </a:prstGeom>
        </p:spPr>
        <p:txBody>
          <a:bodyPr>
            <a:normAutofit fontScale="92500"/>
          </a:bodyPr>
          <a:lstStyle>
            <a:lvl1pPr marL="173038" indent="-173038" algn="l" defTabSz="914400" rtl="0" eaLnBrk="1" latinLnBrk="0" hangingPunct="1">
              <a:lnSpc>
                <a:spcPct val="90000"/>
              </a:lnSpc>
              <a:spcBef>
                <a:spcPts val="1200"/>
              </a:spcBef>
              <a:buClr>
                <a:srgbClr val="0072C8"/>
              </a:buClr>
              <a:buSzPct val="110000"/>
              <a:buFont typeface="Wingdings" panose="05000000000000000000" pitchFamily="2" charset="2"/>
              <a:buChar char="§"/>
              <a:defRPr lang="en-US" sz="16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1pPr>
            <a:lvl2pPr marL="323850" indent="-150813" algn="l" defTabSz="914400" rtl="0" eaLnBrk="1" latinLnBrk="0" hangingPunct="1">
              <a:lnSpc>
                <a:spcPct val="90000"/>
              </a:lnSpc>
              <a:spcBef>
                <a:spcPts val="600"/>
              </a:spcBef>
              <a:buClr>
                <a:srgbClr val="CDCDCD"/>
              </a:buClr>
              <a:buSzPct val="110000"/>
              <a:buFont typeface="Wingdings" panose="05000000000000000000" pitchFamily="2" charset="2"/>
              <a:buChar char="§"/>
              <a:defRPr lang="en-US" sz="14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2pPr>
            <a:lvl3pPr marL="457200" indent="-133350" algn="l" defTabSz="914400" rtl="0" eaLnBrk="1" latinLnBrk="0" hangingPunct="1">
              <a:lnSpc>
                <a:spcPct val="90000"/>
              </a:lnSpc>
              <a:spcBef>
                <a:spcPts val="400"/>
              </a:spcBef>
              <a:buClr>
                <a:srgbClr val="CDCDCD"/>
              </a:buClr>
              <a:buSzPct val="110000"/>
              <a:buFont typeface="Wingdings" panose="05000000000000000000" pitchFamily="2" charset="2"/>
              <a:buChar char="§"/>
              <a:defRPr lang="en-US" sz="12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3pPr>
            <a:lvl4pPr marL="590550" indent="-133350"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4pPr>
            <a:lvl5pPr marL="704850" indent="-111125"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3037" lvl="1" indent="0">
              <a:lnSpc>
                <a:spcPct val="130000"/>
              </a:lnSpc>
              <a:buClr>
                <a:srgbClr val="C00000"/>
              </a:buClr>
              <a:buNone/>
            </a:pPr>
            <a:r>
              <a:rPr lang="en-US" sz="1200" b="1" dirty="0"/>
              <a:t>Strategy 2 builds on the other strategies to enable future technology support.  Useability, Interoperability, and Scalability are key outcomes of this strategy. Internal restructure and formalization will enable ease of subscriber use (both internal and external) allowing increased support while reducing Total Cost of Ownership.</a:t>
            </a:r>
          </a:p>
          <a:p>
            <a:pPr marL="173037" lvl="1" indent="0">
              <a:lnSpc>
                <a:spcPct val="130000"/>
              </a:lnSpc>
              <a:buClr>
                <a:srgbClr val="C00000"/>
              </a:buClr>
              <a:buNone/>
            </a:pPr>
            <a:r>
              <a:rPr lang="en-US" sz="1200" b="1" dirty="0"/>
              <a:t>Projects include:</a:t>
            </a:r>
          </a:p>
          <a:p>
            <a:pPr lvl="1">
              <a:lnSpc>
                <a:spcPct val="130000"/>
              </a:lnSpc>
              <a:buClr>
                <a:srgbClr val="C00000"/>
              </a:buClr>
            </a:pPr>
            <a:r>
              <a:rPr lang="en-US" sz="1200" b="1" dirty="0">
                <a:solidFill>
                  <a:srgbClr val="C00000"/>
                </a:solidFill>
              </a:rPr>
              <a:t>2.1</a:t>
            </a:r>
            <a:r>
              <a:rPr lang="en-US" sz="1200" dirty="0">
                <a:solidFill>
                  <a:srgbClr val="C00000"/>
                </a:solidFill>
              </a:rPr>
              <a:t> Channel nomenclature - </a:t>
            </a:r>
            <a:r>
              <a:rPr lang="en-US" sz="1200" kern="100" dirty="0">
                <a:solidFill>
                  <a:srgbClr val="C00000"/>
                </a:solidFill>
                <a:effectLst/>
                <a:ea typeface="Times New Roman" panose="02020603050405020304" pitchFamily="18" charset="0"/>
              </a:rPr>
              <a:t>due to the complexities of inconsistent channel/talk group naming the WSP will incorporate the channel nomenclature defined within the </a:t>
            </a:r>
            <a:r>
              <a:rPr lang="en-US" sz="1200" i="1" kern="100" dirty="0">
                <a:solidFill>
                  <a:srgbClr val="C00000"/>
                </a:solidFill>
                <a:effectLst/>
                <a:ea typeface="Times New Roman" panose="02020603050405020304" pitchFamily="18" charset="0"/>
              </a:rPr>
              <a:t>APCO/NPSTC Standard Channel Nomenclature for Public Safety Interoperability Channels Standard</a:t>
            </a:r>
            <a:r>
              <a:rPr lang="en-US" sz="1200" kern="100" dirty="0">
                <a:solidFill>
                  <a:srgbClr val="C00000"/>
                </a:solidFill>
                <a:effectLst/>
                <a:ea typeface="Times New Roman" panose="02020603050405020304" pitchFamily="18" charset="0"/>
              </a:rPr>
              <a:t>.</a:t>
            </a:r>
            <a:endParaRPr lang="en-US" sz="1200" dirty="0">
              <a:solidFill>
                <a:srgbClr val="C00000"/>
              </a:solidFill>
            </a:endParaRPr>
          </a:p>
          <a:p>
            <a:pPr lvl="1">
              <a:lnSpc>
                <a:spcPct val="130000"/>
              </a:lnSpc>
              <a:buClr>
                <a:srgbClr val="C00000"/>
              </a:buClr>
            </a:pPr>
            <a:r>
              <a:rPr lang="en-US" sz="1200" b="1" dirty="0">
                <a:solidFill>
                  <a:srgbClr val="C00000"/>
                </a:solidFill>
              </a:rPr>
              <a:t>2.2</a:t>
            </a:r>
            <a:r>
              <a:rPr lang="en-US" sz="1200" dirty="0">
                <a:solidFill>
                  <a:srgbClr val="C00000"/>
                </a:solidFill>
              </a:rPr>
              <a:t> Code Plug Redesign – We will work with Allied agencies to reduce the complexity and duplications between partner agencies.</a:t>
            </a:r>
          </a:p>
          <a:p>
            <a:pPr lvl="1">
              <a:lnSpc>
                <a:spcPct val="130000"/>
              </a:lnSpc>
              <a:buClr>
                <a:srgbClr val="C00000"/>
              </a:buClr>
            </a:pPr>
            <a:r>
              <a:rPr lang="en-US" sz="1200" b="1" dirty="0"/>
              <a:t>2.3</a:t>
            </a:r>
            <a:r>
              <a:rPr lang="en-US" sz="1200" dirty="0"/>
              <a:t> Dispatch Tile Redesign - District tiles are at capacity and not able to incorporate additional technologies, such as LTE.</a:t>
            </a:r>
          </a:p>
          <a:p>
            <a:pPr lvl="1">
              <a:lnSpc>
                <a:spcPct val="130000"/>
              </a:lnSpc>
              <a:buClr>
                <a:srgbClr val="C00000"/>
              </a:buClr>
            </a:pPr>
            <a:r>
              <a:rPr lang="en-US" sz="1200" b="1" dirty="0">
                <a:solidFill>
                  <a:srgbClr val="C00000"/>
                </a:solidFill>
              </a:rPr>
              <a:t>2.4</a:t>
            </a:r>
            <a:r>
              <a:rPr lang="en-US" sz="1200" dirty="0">
                <a:solidFill>
                  <a:srgbClr val="C00000"/>
                </a:solidFill>
              </a:rPr>
              <a:t> Training will address subscriber, dispatch, system administration and repeatable practices ensuring consistent statewide application.</a:t>
            </a:r>
          </a:p>
          <a:p>
            <a:pPr lvl="1">
              <a:lnSpc>
                <a:spcPct val="130000"/>
              </a:lnSpc>
              <a:buClr>
                <a:srgbClr val="C00000"/>
              </a:buClr>
            </a:pPr>
            <a:r>
              <a:rPr lang="en-US" sz="1200" b="1" dirty="0">
                <a:solidFill>
                  <a:srgbClr val="C00000"/>
                </a:solidFill>
              </a:rPr>
              <a:t>2.5</a:t>
            </a:r>
            <a:r>
              <a:rPr lang="en-US" sz="1200" dirty="0">
                <a:solidFill>
                  <a:srgbClr val="C00000"/>
                </a:solidFill>
              </a:rPr>
              <a:t> LMR Infrastructure Replacement addresses end of life hardware such as consolettes.</a:t>
            </a:r>
          </a:p>
          <a:p>
            <a:pPr lvl="1">
              <a:lnSpc>
                <a:spcPct val="130000"/>
              </a:lnSpc>
              <a:buClr>
                <a:srgbClr val="C00000"/>
              </a:buClr>
            </a:pPr>
            <a:endParaRPr lang="en-US" sz="1200" dirty="0"/>
          </a:p>
          <a:p>
            <a:pPr lvl="1">
              <a:lnSpc>
                <a:spcPct val="130000"/>
              </a:lnSpc>
              <a:buClr>
                <a:srgbClr val="C00000"/>
              </a:buClr>
            </a:pPr>
            <a:endParaRPr lang="en-US" sz="1200" dirty="0"/>
          </a:p>
          <a:p>
            <a:pPr lvl="1">
              <a:lnSpc>
                <a:spcPct val="130000"/>
              </a:lnSpc>
              <a:buClr>
                <a:srgbClr val="C00000"/>
              </a:buClr>
            </a:pPr>
            <a:endParaRPr lang="en-US" sz="1200" dirty="0"/>
          </a:p>
        </p:txBody>
      </p:sp>
      <p:sp>
        <p:nvSpPr>
          <p:cNvPr id="2" name="Flowchart: Internal Storage 1">
            <a:extLst>
              <a:ext uri="{FF2B5EF4-FFF2-40B4-BE49-F238E27FC236}">
                <a16:creationId xmlns:a16="http://schemas.microsoft.com/office/drawing/2014/main" id="{B74BD67A-6690-586B-48F5-C7F39AC3ACDE}"/>
              </a:ext>
            </a:extLst>
          </p:cNvPr>
          <p:cNvSpPr/>
          <p:nvPr/>
        </p:nvSpPr>
        <p:spPr>
          <a:xfrm>
            <a:off x="5204739" y="1238248"/>
            <a:ext cx="1963982" cy="128016"/>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2.3 Dispatch Tile Redesign</a:t>
            </a:r>
          </a:p>
        </p:txBody>
      </p:sp>
      <p:sp>
        <p:nvSpPr>
          <p:cNvPr id="6" name="Flowchart: Internal Storage 5">
            <a:extLst>
              <a:ext uri="{FF2B5EF4-FFF2-40B4-BE49-F238E27FC236}">
                <a16:creationId xmlns:a16="http://schemas.microsoft.com/office/drawing/2014/main" id="{70B14804-B4C6-39AC-619D-072C8A40A60C}"/>
              </a:ext>
            </a:extLst>
          </p:cNvPr>
          <p:cNvSpPr/>
          <p:nvPr/>
        </p:nvSpPr>
        <p:spPr>
          <a:xfrm>
            <a:off x="2389069" y="1324564"/>
            <a:ext cx="1968299" cy="133650"/>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2.4 Training</a:t>
            </a:r>
          </a:p>
        </p:txBody>
      </p:sp>
      <p:sp>
        <p:nvSpPr>
          <p:cNvPr id="7" name="Flowchart: Internal Storage 6">
            <a:extLst>
              <a:ext uri="{FF2B5EF4-FFF2-40B4-BE49-F238E27FC236}">
                <a16:creationId xmlns:a16="http://schemas.microsoft.com/office/drawing/2014/main" id="{434C0D54-E020-48B3-6985-BCA6C90B5C51}"/>
              </a:ext>
            </a:extLst>
          </p:cNvPr>
          <p:cNvSpPr/>
          <p:nvPr/>
        </p:nvSpPr>
        <p:spPr>
          <a:xfrm>
            <a:off x="3567272" y="1502550"/>
            <a:ext cx="2400141" cy="162430"/>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2.5 Communication Infrastructure Replacement                                                                              </a:t>
            </a:r>
          </a:p>
        </p:txBody>
      </p:sp>
    </p:spTree>
    <p:extLst>
      <p:ext uri="{BB962C8B-B14F-4D97-AF65-F5344CB8AC3E}">
        <p14:creationId xmlns:p14="http://schemas.microsoft.com/office/powerpoint/2010/main" val="2781208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74376"/>
            <a:ext cx="481878" cy="235156"/>
          </a:xfrm>
          <a:prstGeom prst="rect">
            <a:avLst/>
          </a:prstGeom>
        </p:spPr>
      </p:pic>
      <p:grpSp>
        <p:nvGrpSpPr>
          <p:cNvPr id="91" name="Group 90"/>
          <p:cNvGrpSpPr/>
          <p:nvPr/>
        </p:nvGrpSpPr>
        <p:grpSpPr>
          <a:xfrm>
            <a:off x="79440" y="496145"/>
            <a:ext cx="197666" cy="160860"/>
            <a:chOff x="8818563" y="4187825"/>
            <a:chExt cx="520700" cy="428625"/>
          </a:xfrm>
          <a:solidFill>
            <a:schemeClr val="bg1"/>
          </a:solidFill>
        </p:grpSpPr>
        <p:sp>
          <p:nvSpPr>
            <p:cNvPr id="96" name="Freeform 196"/>
            <p:cNvSpPr>
              <a:spLocks noChangeArrowheads="1"/>
            </p:cNvSpPr>
            <p:nvPr/>
          </p:nvSpPr>
          <p:spPr bwMode="auto">
            <a:xfrm>
              <a:off x="8818563" y="4187825"/>
              <a:ext cx="377825" cy="388938"/>
            </a:xfrm>
            <a:custGeom>
              <a:avLst/>
              <a:gdLst>
                <a:gd name="T0" fmla="*/ 1049 w 1050"/>
                <a:gd name="T1" fmla="*/ 360 h 1082"/>
                <a:gd name="T2" fmla="*/ 604 w 1050"/>
                <a:gd name="T3" fmla="*/ 2 h 1082"/>
                <a:gd name="T4" fmla="*/ 539 w 1050"/>
                <a:gd name="T5" fmla="*/ 0 h 1082"/>
                <a:gd name="T6" fmla="*/ 474 w 1050"/>
                <a:gd name="T7" fmla="*/ 2 h 1082"/>
                <a:gd name="T8" fmla="*/ 0 w 1050"/>
                <a:gd name="T9" fmla="*/ 540 h 1082"/>
                <a:gd name="T10" fmla="*/ 694 w 1050"/>
                <a:gd name="T11" fmla="*/ 1058 h 1082"/>
                <a:gd name="T12" fmla="*/ 657 w 1050"/>
                <a:gd name="T13" fmla="*/ 993 h 1082"/>
                <a:gd name="T14" fmla="*/ 575 w 1050"/>
                <a:gd name="T15" fmla="*/ 994 h 1082"/>
                <a:gd name="T16" fmla="*/ 616 w 1050"/>
                <a:gd name="T17" fmla="*/ 798 h 1082"/>
                <a:gd name="T18" fmla="*/ 575 w 1050"/>
                <a:gd name="T19" fmla="*/ 723 h 1082"/>
                <a:gd name="T20" fmla="*/ 680 w 1050"/>
                <a:gd name="T21" fmla="*/ 578 h 1082"/>
                <a:gd name="T22" fmla="*/ 575 w 1050"/>
                <a:gd name="T23" fmla="*/ 504 h 1082"/>
                <a:gd name="T24" fmla="*/ 728 w 1050"/>
                <a:gd name="T25" fmla="*/ 336 h 1082"/>
                <a:gd name="T26" fmla="*/ 824 w 1050"/>
                <a:gd name="T27" fmla="*/ 430 h 1082"/>
                <a:gd name="T28" fmla="*/ 914 w 1050"/>
                <a:gd name="T29" fmla="*/ 263 h 1082"/>
                <a:gd name="T30" fmla="*/ 502 w 1050"/>
                <a:gd name="T31" fmla="*/ 287 h 1082"/>
                <a:gd name="T32" fmla="*/ 502 w 1050"/>
                <a:gd name="T33" fmla="*/ 79 h 1082"/>
                <a:gd name="T34" fmla="*/ 393 w 1050"/>
                <a:gd name="T35" fmla="*/ 97 h 1082"/>
                <a:gd name="T36" fmla="*/ 214 w 1050"/>
                <a:gd name="T37" fmla="*/ 205 h 1082"/>
                <a:gd name="T38" fmla="*/ 164 w 1050"/>
                <a:gd name="T39" fmla="*/ 263 h 1082"/>
                <a:gd name="T40" fmla="*/ 247 w 1050"/>
                <a:gd name="T41" fmla="*/ 504 h 1082"/>
                <a:gd name="T42" fmla="*/ 164 w 1050"/>
                <a:gd name="T43" fmla="*/ 263 h 1082"/>
                <a:gd name="T44" fmla="*/ 288 w 1050"/>
                <a:gd name="T45" fmla="*/ 765 h 1082"/>
                <a:gd name="T46" fmla="*/ 75 w 1050"/>
                <a:gd name="T47" fmla="*/ 578 h 1082"/>
                <a:gd name="T48" fmla="*/ 316 w 1050"/>
                <a:gd name="T49" fmla="*/ 833 h 1082"/>
                <a:gd name="T50" fmla="*/ 216 w 1050"/>
                <a:gd name="T51" fmla="*/ 876 h 1082"/>
                <a:gd name="T52" fmla="*/ 502 w 1050"/>
                <a:gd name="T53" fmla="*/ 994 h 1082"/>
                <a:gd name="T54" fmla="*/ 502 w 1050"/>
                <a:gd name="T55" fmla="*/ 795 h 1082"/>
                <a:gd name="T56" fmla="*/ 358 w 1050"/>
                <a:gd name="T57" fmla="*/ 745 h 1082"/>
                <a:gd name="T58" fmla="*/ 502 w 1050"/>
                <a:gd name="T59" fmla="*/ 578 h 1082"/>
                <a:gd name="T60" fmla="*/ 358 w 1050"/>
                <a:gd name="T61" fmla="*/ 745 h 1082"/>
                <a:gd name="T62" fmla="*/ 502 w 1050"/>
                <a:gd name="T63" fmla="*/ 360 h 1082"/>
                <a:gd name="T64" fmla="*/ 319 w 1050"/>
                <a:gd name="T65" fmla="*/ 504 h 1082"/>
                <a:gd name="T66" fmla="*/ 575 w 1050"/>
                <a:gd name="T67" fmla="*/ 287 h 1082"/>
                <a:gd name="T68" fmla="*/ 703 w 1050"/>
                <a:gd name="T69" fmla="*/ 269 h 1082"/>
                <a:gd name="T70" fmla="*/ 684 w 1050"/>
                <a:gd name="T71" fmla="*/ 97 h 1082"/>
                <a:gd name="T72" fmla="*/ 771 w 1050"/>
                <a:gd name="T73" fmla="*/ 249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0" h="1082">
                  <a:moveTo>
                    <a:pt x="973" y="369"/>
                  </a:moveTo>
                  <a:cubicBezTo>
                    <a:pt x="997" y="363"/>
                    <a:pt x="1023" y="360"/>
                    <a:pt x="1049" y="360"/>
                  </a:cubicBezTo>
                  <a:cubicBezTo>
                    <a:pt x="980" y="170"/>
                    <a:pt x="810" y="29"/>
                    <a:pt x="606" y="5"/>
                  </a:cubicBezTo>
                  <a:cubicBezTo>
                    <a:pt x="604" y="3"/>
                    <a:pt x="604" y="3"/>
                    <a:pt x="604" y="2"/>
                  </a:cubicBezTo>
                  <a:lnTo>
                    <a:pt x="602" y="3"/>
                  </a:lnTo>
                  <a:cubicBezTo>
                    <a:pt x="581" y="2"/>
                    <a:pt x="560" y="0"/>
                    <a:pt x="539" y="0"/>
                  </a:cubicBezTo>
                  <a:cubicBezTo>
                    <a:pt x="518" y="0"/>
                    <a:pt x="496" y="2"/>
                    <a:pt x="475" y="3"/>
                  </a:cubicBezTo>
                  <a:lnTo>
                    <a:pt x="474" y="2"/>
                  </a:lnTo>
                  <a:cubicBezTo>
                    <a:pt x="474" y="3"/>
                    <a:pt x="474" y="3"/>
                    <a:pt x="472" y="5"/>
                  </a:cubicBezTo>
                  <a:cubicBezTo>
                    <a:pt x="205" y="37"/>
                    <a:pt x="0" y="264"/>
                    <a:pt x="0" y="540"/>
                  </a:cubicBezTo>
                  <a:cubicBezTo>
                    <a:pt x="0" y="839"/>
                    <a:pt x="240" y="1081"/>
                    <a:pt x="539" y="1081"/>
                  </a:cubicBezTo>
                  <a:cubicBezTo>
                    <a:pt x="592" y="1081"/>
                    <a:pt x="645" y="1073"/>
                    <a:pt x="694" y="1058"/>
                  </a:cubicBezTo>
                  <a:cubicBezTo>
                    <a:pt x="681" y="1041"/>
                    <a:pt x="671" y="1021"/>
                    <a:pt x="662" y="1003"/>
                  </a:cubicBezTo>
                  <a:cubicBezTo>
                    <a:pt x="660" y="999"/>
                    <a:pt x="659" y="996"/>
                    <a:pt x="657" y="993"/>
                  </a:cubicBezTo>
                  <a:cubicBezTo>
                    <a:pt x="645" y="968"/>
                    <a:pt x="637" y="944"/>
                    <a:pt x="630" y="918"/>
                  </a:cubicBezTo>
                  <a:cubicBezTo>
                    <a:pt x="615" y="944"/>
                    <a:pt x="595" y="968"/>
                    <a:pt x="575" y="994"/>
                  </a:cubicBezTo>
                  <a:lnTo>
                    <a:pt x="575" y="795"/>
                  </a:lnTo>
                  <a:cubicBezTo>
                    <a:pt x="589" y="795"/>
                    <a:pt x="602" y="797"/>
                    <a:pt x="616" y="798"/>
                  </a:cubicBezTo>
                  <a:cubicBezTo>
                    <a:pt x="616" y="774"/>
                    <a:pt x="619" y="750"/>
                    <a:pt x="624" y="727"/>
                  </a:cubicBezTo>
                  <a:cubicBezTo>
                    <a:pt x="607" y="726"/>
                    <a:pt x="592" y="724"/>
                    <a:pt x="575" y="723"/>
                  </a:cubicBezTo>
                  <a:lnTo>
                    <a:pt x="575" y="578"/>
                  </a:lnTo>
                  <a:lnTo>
                    <a:pt x="680" y="578"/>
                  </a:lnTo>
                  <a:cubicBezTo>
                    <a:pt x="695" y="551"/>
                    <a:pt x="713" y="527"/>
                    <a:pt x="734" y="504"/>
                  </a:cubicBezTo>
                  <a:lnTo>
                    <a:pt x="575" y="504"/>
                  </a:lnTo>
                  <a:lnTo>
                    <a:pt x="575" y="360"/>
                  </a:lnTo>
                  <a:cubicBezTo>
                    <a:pt x="630" y="357"/>
                    <a:pt x="681" y="348"/>
                    <a:pt x="728" y="336"/>
                  </a:cubicBezTo>
                  <a:cubicBezTo>
                    <a:pt x="742" y="380"/>
                    <a:pt x="753" y="428"/>
                    <a:pt x="757" y="481"/>
                  </a:cubicBezTo>
                  <a:cubicBezTo>
                    <a:pt x="777" y="462"/>
                    <a:pt x="800" y="445"/>
                    <a:pt x="824" y="430"/>
                  </a:cubicBezTo>
                  <a:cubicBezTo>
                    <a:pt x="818" y="389"/>
                    <a:pt x="807" y="351"/>
                    <a:pt x="797" y="316"/>
                  </a:cubicBezTo>
                  <a:cubicBezTo>
                    <a:pt x="839" y="299"/>
                    <a:pt x="879" y="281"/>
                    <a:pt x="914" y="263"/>
                  </a:cubicBezTo>
                  <a:cubicBezTo>
                    <a:pt x="938" y="295"/>
                    <a:pt x="958" y="331"/>
                    <a:pt x="973" y="369"/>
                  </a:cubicBezTo>
                  <a:close/>
                  <a:moveTo>
                    <a:pt x="502" y="287"/>
                  </a:moveTo>
                  <a:cubicBezTo>
                    <a:pt x="461" y="284"/>
                    <a:pt x="420" y="278"/>
                    <a:pt x="376" y="266"/>
                  </a:cubicBezTo>
                  <a:cubicBezTo>
                    <a:pt x="417" y="175"/>
                    <a:pt x="472" y="111"/>
                    <a:pt x="502" y="79"/>
                  </a:cubicBezTo>
                  <a:lnTo>
                    <a:pt x="502" y="287"/>
                  </a:lnTo>
                  <a:close/>
                  <a:moveTo>
                    <a:pt x="393" y="97"/>
                  </a:moveTo>
                  <a:cubicBezTo>
                    <a:pt x="364" y="137"/>
                    <a:pt x="334" y="187"/>
                    <a:pt x="308" y="246"/>
                  </a:cubicBezTo>
                  <a:cubicBezTo>
                    <a:pt x="278" y="236"/>
                    <a:pt x="246" y="222"/>
                    <a:pt x="214" y="205"/>
                  </a:cubicBezTo>
                  <a:cubicBezTo>
                    <a:pt x="264" y="157"/>
                    <a:pt x="325" y="120"/>
                    <a:pt x="393" y="97"/>
                  </a:cubicBezTo>
                  <a:close/>
                  <a:moveTo>
                    <a:pt x="164" y="263"/>
                  </a:moveTo>
                  <a:cubicBezTo>
                    <a:pt x="203" y="284"/>
                    <a:pt x="243" y="301"/>
                    <a:pt x="281" y="314"/>
                  </a:cubicBezTo>
                  <a:cubicBezTo>
                    <a:pt x="263" y="372"/>
                    <a:pt x="251" y="434"/>
                    <a:pt x="247" y="504"/>
                  </a:cubicBezTo>
                  <a:lnTo>
                    <a:pt x="75" y="504"/>
                  </a:lnTo>
                  <a:cubicBezTo>
                    <a:pt x="82" y="415"/>
                    <a:pt x="114" y="331"/>
                    <a:pt x="164" y="263"/>
                  </a:cubicBezTo>
                  <a:close/>
                  <a:moveTo>
                    <a:pt x="249" y="578"/>
                  </a:moveTo>
                  <a:cubicBezTo>
                    <a:pt x="252" y="638"/>
                    <a:pt x="266" y="700"/>
                    <a:pt x="288" y="765"/>
                  </a:cubicBezTo>
                  <a:cubicBezTo>
                    <a:pt x="247" y="780"/>
                    <a:pt x="207" y="797"/>
                    <a:pt x="166" y="820"/>
                  </a:cubicBezTo>
                  <a:cubicBezTo>
                    <a:pt x="114" y="751"/>
                    <a:pt x="82" y="668"/>
                    <a:pt x="75" y="578"/>
                  </a:cubicBezTo>
                  <a:lnTo>
                    <a:pt x="249" y="578"/>
                  </a:lnTo>
                  <a:close/>
                  <a:moveTo>
                    <a:pt x="316" y="833"/>
                  </a:moveTo>
                  <a:cubicBezTo>
                    <a:pt x="339" y="883"/>
                    <a:pt x="367" y="935"/>
                    <a:pt x="405" y="988"/>
                  </a:cubicBezTo>
                  <a:cubicBezTo>
                    <a:pt x="332" y="967"/>
                    <a:pt x="267" y="927"/>
                    <a:pt x="216" y="876"/>
                  </a:cubicBezTo>
                  <a:cubicBezTo>
                    <a:pt x="249" y="859"/>
                    <a:pt x="282" y="845"/>
                    <a:pt x="316" y="833"/>
                  </a:cubicBezTo>
                  <a:close/>
                  <a:moveTo>
                    <a:pt x="502" y="994"/>
                  </a:moveTo>
                  <a:cubicBezTo>
                    <a:pt x="452" y="932"/>
                    <a:pt x="416" y="871"/>
                    <a:pt x="387" y="814"/>
                  </a:cubicBezTo>
                  <a:cubicBezTo>
                    <a:pt x="427" y="804"/>
                    <a:pt x="464" y="798"/>
                    <a:pt x="502" y="795"/>
                  </a:cubicBezTo>
                  <a:lnTo>
                    <a:pt x="502" y="994"/>
                  </a:lnTo>
                  <a:close/>
                  <a:moveTo>
                    <a:pt x="358" y="745"/>
                  </a:moveTo>
                  <a:cubicBezTo>
                    <a:pt x="337" y="686"/>
                    <a:pt x="325" y="630"/>
                    <a:pt x="320" y="578"/>
                  </a:cubicBezTo>
                  <a:lnTo>
                    <a:pt x="502" y="578"/>
                  </a:lnTo>
                  <a:lnTo>
                    <a:pt x="502" y="724"/>
                  </a:lnTo>
                  <a:cubicBezTo>
                    <a:pt x="455" y="726"/>
                    <a:pt x="408" y="733"/>
                    <a:pt x="358" y="745"/>
                  </a:cubicBezTo>
                  <a:close/>
                  <a:moveTo>
                    <a:pt x="349" y="336"/>
                  </a:moveTo>
                  <a:cubicBezTo>
                    <a:pt x="402" y="349"/>
                    <a:pt x="454" y="357"/>
                    <a:pt x="502" y="360"/>
                  </a:cubicBezTo>
                  <a:lnTo>
                    <a:pt x="502" y="504"/>
                  </a:lnTo>
                  <a:lnTo>
                    <a:pt x="319" y="504"/>
                  </a:lnTo>
                  <a:cubicBezTo>
                    <a:pt x="322" y="442"/>
                    <a:pt x="332" y="386"/>
                    <a:pt x="349" y="336"/>
                  </a:cubicBezTo>
                  <a:close/>
                  <a:moveTo>
                    <a:pt x="575" y="287"/>
                  </a:moveTo>
                  <a:lnTo>
                    <a:pt x="575" y="79"/>
                  </a:lnTo>
                  <a:cubicBezTo>
                    <a:pt x="606" y="111"/>
                    <a:pt x="660" y="176"/>
                    <a:pt x="703" y="269"/>
                  </a:cubicBezTo>
                  <a:cubicBezTo>
                    <a:pt x="663" y="280"/>
                    <a:pt x="621" y="286"/>
                    <a:pt x="575" y="287"/>
                  </a:cubicBezTo>
                  <a:close/>
                  <a:moveTo>
                    <a:pt x="684" y="97"/>
                  </a:moveTo>
                  <a:cubicBezTo>
                    <a:pt x="753" y="120"/>
                    <a:pt x="815" y="158"/>
                    <a:pt x="865" y="208"/>
                  </a:cubicBezTo>
                  <a:cubicBezTo>
                    <a:pt x="838" y="223"/>
                    <a:pt x="806" y="237"/>
                    <a:pt x="771" y="249"/>
                  </a:cubicBezTo>
                  <a:cubicBezTo>
                    <a:pt x="744" y="189"/>
                    <a:pt x="713" y="137"/>
                    <a:pt x="684" y="97"/>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7" name="Freeform 197"/>
            <p:cNvSpPr>
              <a:spLocks noChangeArrowheads="1"/>
            </p:cNvSpPr>
            <p:nvPr/>
          </p:nvSpPr>
          <p:spPr bwMode="auto">
            <a:xfrm>
              <a:off x="9064625" y="4341813"/>
              <a:ext cx="274638" cy="274637"/>
            </a:xfrm>
            <a:custGeom>
              <a:avLst/>
              <a:gdLst>
                <a:gd name="T0" fmla="*/ 381 w 761"/>
                <a:gd name="T1" fmla="*/ 760 h 761"/>
                <a:gd name="T2" fmla="*/ 0 w 761"/>
                <a:gd name="T3" fmla="*/ 379 h 761"/>
                <a:gd name="T4" fmla="*/ 381 w 761"/>
                <a:gd name="T5" fmla="*/ 0 h 761"/>
                <a:gd name="T6" fmla="*/ 760 w 761"/>
                <a:gd name="T7" fmla="*/ 379 h 761"/>
                <a:gd name="T8" fmla="*/ 381 w 761"/>
                <a:gd name="T9" fmla="*/ 760 h 761"/>
                <a:gd name="T10" fmla="*/ 381 w 761"/>
                <a:gd name="T11" fmla="*/ 74 h 761"/>
                <a:gd name="T12" fmla="*/ 74 w 761"/>
                <a:gd name="T13" fmla="*/ 379 h 761"/>
                <a:gd name="T14" fmla="*/ 381 w 761"/>
                <a:gd name="T15" fmla="*/ 685 h 761"/>
                <a:gd name="T16" fmla="*/ 686 w 761"/>
                <a:gd name="T17" fmla="*/ 379 h 761"/>
                <a:gd name="T18" fmla="*/ 381 w 761"/>
                <a:gd name="T19" fmla="*/ 74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1" h="761">
                  <a:moveTo>
                    <a:pt x="381" y="760"/>
                  </a:moveTo>
                  <a:cubicBezTo>
                    <a:pt x="170" y="760"/>
                    <a:pt x="0" y="588"/>
                    <a:pt x="0" y="379"/>
                  </a:cubicBezTo>
                  <a:cubicBezTo>
                    <a:pt x="0" y="170"/>
                    <a:pt x="170" y="0"/>
                    <a:pt x="381" y="0"/>
                  </a:cubicBezTo>
                  <a:cubicBezTo>
                    <a:pt x="590" y="0"/>
                    <a:pt x="760" y="170"/>
                    <a:pt x="760" y="379"/>
                  </a:cubicBezTo>
                  <a:cubicBezTo>
                    <a:pt x="760" y="588"/>
                    <a:pt x="590" y="760"/>
                    <a:pt x="381" y="760"/>
                  </a:cubicBezTo>
                  <a:close/>
                  <a:moveTo>
                    <a:pt x="381" y="74"/>
                  </a:moveTo>
                  <a:cubicBezTo>
                    <a:pt x="211" y="74"/>
                    <a:pt x="74" y="210"/>
                    <a:pt x="74" y="379"/>
                  </a:cubicBezTo>
                  <a:cubicBezTo>
                    <a:pt x="74" y="548"/>
                    <a:pt x="212" y="685"/>
                    <a:pt x="381" y="685"/>
                  </a:cubicBezTo>
                  <a:cubicBezTo>
                    <a:pt x="550" y="685"/>
                    <a:pt x="686" y="549"/>
                    <a:pt x="686" y="379"/>
                  </a:cubicBezTo>
                  <a:cubicBezTo>
                    <a:pt x="686" y="211"/>
                    <a:pt x="549" y="74"/>
                    <a:pt x="381" y="74"/>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8" name="Freeform 198"/>
            <p:cNvSpPr>
              <a:spLocks noChangeArrowheads="1"/>
            </p:cNvSpPr>
            <p:nvPr/>
          </p:nvSpPr>
          <p:spPr bwMode="auto">
            <a:xfrm>
              <a:off x="9134475" y="4391025"/>
              <a:ext cx="134938" cy="174625"/>
            </a:xfrm>
            <a:custGeom>
              <a:avLst/>
              <a:gdLst>
                <a:gd name="T0" fmla="*/ 156 w 373"/>
                <a:gd name="T1" fmla="*/ 482 h 483"/>
                <a:gd name="T2" fmla="*/ 156 w 373"/>
                <a:gd name="T3" fmla="*/ 426 h 483"/>
                <a:gd name="T4" fmla="*/ 152 w 373"/>
                <a:gd name="T5" fmla="*/ 426 h 483"/>
                <a:gd name="T6" fmla="*/ 5 w 373"/>
                <a:gd name="T7" fmla="*/ 344 h 483"/>
                <a:gd name="T8" fmla="*/ 67 w 373"/>
                <a:gd name="T9" fmla="*/ 329 h 483"/>
                <a:gd name="T10" fmla="*/ 150 w 373"/>
                <a:gd name="T11" fmla="*/ 364 h 483"/>
                <a:gd name="T12" fmla="*/ 156 w 373"/>
                <a:gd name="T13" fmla="*/ 364 h 483"/>
                <a:gd name="T14" fmla="*/ 156 w 373"/>
                <a:gd name="T15" fmla="*/ 267 h 483"/>
                <a:gd name="T16" fmla="*/ 152 w 373"/>
                <a:gd name="T17" fmla="*/ 265 h 483"/>
                <a:gd name="T18" fmla="*/ 47 w 373"/>
                <a:gd name="T19" fmla="*/ 235 h 483"/>
                <a:gd name="T20" fmla="*/ 46 w 373"/>
                <a:gd name="T21" fmla="*/ 233 h 483"/>
                <a:gd name="T22" fmla="*/ 0 w 373"/>
                <a:gd name="T23" fmla="*/ 161 h 483"/>
                <a:gd name="T24" fmla="*/ 152 w 373"/>
                <a:gd name="T25" fmla="*/ 54 h 483"/>
                <a:gd name="T26" fmla="*/ 156 w 373"/>
                <a:gd name="T27" fmla="*/ 53 h 483"/>
                <a:gd name="T28" fmla="*/ 156 w 373"/>
                <a:gd name="T29" fmla="*/ 0 h 483"/>
                <a:gd name="T30" fmla="*/ 219 w 373"/>
                <a:gd name="T31" fmla="*/ 0 h 483"/>
                <a:gd name="T32" fmla="*/ 219 w 373"/>
                <a:gd name="T33" fmla="*/ 54 h 483"/>
                <a:gd name="T34" fmla="*/ 225 w 373"/>
                <a:gd name="T35" fmla="*/ 54 h 483"/>
                <a:gd name="T36" fmla="*/ 363 w 373"/>
                <a:gd name="T37" fmla="*/ 127 h 483"/>
                <a:gd name="T38" fmla="*/ 302 w 373"/>
                <a:gd name="T39" fmla="*/ 148 h 483"/>
                <a:gd name="T40" fmla="*/ 226 w 373"/>
                <a:gd name="T41" fmla="*/ 118 h 483"/>
                <a:gd name="T42" fmla="*/ 219 w 373"/>
                <a:gd name="T43" fmla="*/ 117 h 483"/>
                <a:gd name="T44" fmla="*/ 219 w 373"/>
                <a:gd name="T45" fmla="*/ 218 h 483"/>
                <a:gd name="T46" fmla="*/ 225 w 373"/>
                <a:gd name="T47" fmla="*/ 220 h 483"/>
                <a:gd name="T48" fmla="*/ 322 w 373"/>
                <a:gd name="T49" fmla="*/ 247 h 483"/>
                <a:gd name="T50" fmla="*/ 346 w 373"/>
                <a:gd name="T51" fmla="*/ 262 h 483"/>
                <a:gd name="T52" fmla="*/ 351 w 373"/>
                <a:gd name="T53" fmla="*/ 267 h 483"/>
                <a:gd name="T54" fmla="*/ 372 w 373"/>
                <a:gd name="T55" fmla="*/ 318 h 483"/>
                <a:gd name="T56" fmla="*/ 225 w 373"/>
                <a:gd name="T57" fmla="*/ 426 h 483"/>
                <a:gd name="T58" fmla="*/ 219 w 373"/>
                <a:gd name="T59" fmla="*/ 426 h 483"/>
                <a:gd name="T60" fmla="*/ 219 w 373"/>
                <a:gd name="T61" fmla="*/ 482 h 483"/>
                <a:gd name="T62" fmla="*/ 156 w 373"/>
                <a:gd name="T63" fmla="*/ 482 h 483"/>
                <a:gd name="T64" fmla="*/ 219 w 373"/>
                <a:gd name="T65" fmla="*/ 364 h 483"/>
                <a:gd name="T66" fmla="*/ 226 w 373"/>
                <a:gd name="T67" fmla="*/ 362 h 483"/>
                <a:gd name="T68" fmla="*/ 310 w 373"/>
                <a:gd name="T69" fmla="*/ 318 h 483"/>
                <a:gd name="T70" fmla="*/ 226 w 373"/>
                <a:gd name="T71" fmla="*/ 276 h 483"/>
                <a:gd name="T72" fmla="*/ 219 w 373"/>
                <a:gd name="T73" fmla="*/ 274 h 483"/>
                <a:gd name="T74" fmla="*/ 219 w 373"/>
                <a:gd name="T75" fmla="*/ 364 h 483"/>
                <a:gd name="T76" fmla="*/ 150 w 373"/>
                <a:gd name="T77" fmla="*/ 117 h 483"/>
                <a:gd name="T78" fmla="*/ 62 w 373"/>
                <a:gd name="T79" fmla="*/ 161 h 483"/>
                <a:gd name="T80" fmla="*/ 150 w 373"/>
                <a:gd name="T81" fmla="*/ 205 h 483"/>
                <a:gd name="T82" fmla="*/ 156 w 373"/>
                <a:gd name="T83" fmla="*/ 206 h 483"/>
                <a:gd name="T84" fmla="*/ 156 w 373"/>
                <a:gd name="T85" fmla="*/ 117 h 483"/>
                <a:gd name="T86" fmla="*/ 150 w 373"/>
                <a:gd name="T87" fmla="*/ 117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3" h="483">
                  <a:moveTo>
                    <a:pt x="156" y="482"/>
                  </a:moveTo>
                  <a:lnTo>
                    <a:pt x="156" y="426"/>
                  </a:lnTo>
                  <a:lnTo>
                    <a:pt x="152" y="426"/>
                  </a:lnTo>
                  <a:cubicBezTo>
                    <a:pt x="77" y="418"/>
                    <a:pt x="21" y="387"/>
                    <a:pt x="5" y="344"/>
                  </a:cubicBezTo>
                  <a:lnTo>
                    <a:pt x="67" y="329"/>
                  </a:lnTo>
                  <a:cubicBezTo>
                    <a:pt x="77" y="343"/>
                    <a:pt x="108" y="358"/>
                    <a:pt x="150" y="364"/>
                  </a:cubicBezTo>
                  <a:lnTo>
                    <a:pt x="156" y="364"/>
                  </a:lnTo>
                  <a:lnTo>
                    <a:pt x="156" y="267"/>
                  </a:lnTo>
                  <a:lnTo>
                    <a:pt x="152" y="265"/>
                  </a:lnTo>
                  <a:cubicBezTo>
                    <a:pt x="94" y="256"/>
                    <a:pt x="62" y="242"/>
                    <a:pt x="47" y="235"/>
                  </a:cubicBezTo>
                  <a:lnTo>
                    <a:pt x="46" y="233"/>
                  </a:lnTo>
                  <a:cubicBezTo>
                    <a:pt x="15" y="214"/>
                    <a:pt x="0" y="188"/>
                    <a:pt x="0" y="161"/>
                  </a:cubicBezTo>
                  <a:cubicBezTo>
                    <a:pt x="0" y="107"/>
                    <a:pt x="62" y="63"/>
                    <a:pt x="152" y="54"/>
                  </a:cubicBezTo>
                  <a:lnTo>
                    <a:pt x="156" y="53"/>
                  </a:lnTo>
                  <a:lnTo>
                    <a:pt x="156" y="0"/>
                  </a:lnTo>
                  <a:lnTo>
                    <a:pt x="219" y="0"/>
                  </a:lnTo>
                  <a:lnTo>
                    <a:pt x="219" y="54"/>
                  </a:lnTo>
                  <a:lnTo>
                    <a:pt x="225" y="54"/>
                  </a:lnTo>
                  <a:cubicBezTo>
                    <a:pt x="291" y="62"/>
                    <a:pt x="343" y="89"/>
                    <a:pt x="363" y="127"/>
                  </a:cubicBezTo>
                  <a:lnTo>
                    <a:pt x="302" y="148"/>
                  </a:lnTo>
                  <a:cubicBezTo>
                    <a:pt x="291" y="136"/>
                    <a:pt x="264" y="123"/>
                    <a:pt x="226" y="118"/>
                  </a:cubicBezTo>
                  <a:lnTo>
                    <a:pt x="219" y="117"/>
                  </a:lnTo>
                  <a:lnTo>
                    <a:pt x="219" y="218"/>
                  </a:lnTo>
                  <a:lnTo>
                    <a:pt x="225" y="220"/>
                  </a:lnTo>
                  <a:cubicBezTo>
                    <a:pt x="266" y="227"/>
                    <a:pt x="299" y="236"/>
                    <a:pt x="322" y="247"/>
                  </a:cubicBezTo>
                  <a:cubicBezTo>
                    <a:pt x="332" y="252"/>
                    <a:pt x="340" y="256"/>
                    <a:pt x="346" y="262"/>
                  </a:cubicBezTo>
                  <a:cubicBezTo>
                    <a:pt x="348" y="264"/>
                    <a:pt x="349" y="265"/>
                    <a:pt x="351" y="267"/>
                  </a:cubicBezTo>
                  <a:cubicBezTo>
                    <a:pt x="364" y="283"/>
                    <a:pt x="372" y="300"/>
                    <a:pt x="372" y="318"/>
                  </a:cubicBezTo>
                  <a:cubicBezTo>
                    <a:pt x="372" y="371"/>
                    <a:pt x="311" y="415"/>
                    <a:pt x="225" y="426"/>
                  </a:cubicBezTo>
                  <a:lnTo>
                    <a:pt x="219" y="426"/>
                  </a:lnTo>
                  <a:lnTo>
                    <a:pt x="219" y="482"/>
                  </a:lnTo>
                  <a:lnTo>
                    <a:pt x="156" y="482"/>
                  </a:lnTo>
                  <a:close/>
                  <a:moveTo>
                    <a:pt x="219" y="364"/>
                  </a:moveTo>
                  <a:lnTo>
                    <a:pt x="226" y="362"/>
                  </a:lnTo>
                  <a:cubicBezTo>
                    <a:pt x="275" y="355"/>
                    <a:pt x="310" y="334"/>
                    <a:pt x="310" y="318"/>
                  </a:cubicBezTo>
                  <a:cubicBezTo>
                    <a:pt x="310" y="305"/>
                    <a:pt x="275" y="283"/>
                    <a:pt x="226" y="276"/>
                  </a:cubicBezTo>
                  <a:lnTo>
                    <a:pt x="219" y="274"/>
                  </a:lnTo>
                  <a:lnTo>
                    <a:pt x="219" y="364"/>
                  </a:lnTo>
                  <a:close/>
                  <a:moveTo>
                    <a:pt x="150" y="117"/>
                  </a:moveTo>
                  <a:cubicBezTo>
                    <a:pt x="96" y="124"/>
                    <a:pt x="62" y="148"/>
                    <a:pt x="62" y="161"/>
                  </a:cubicBezTo>
                  <a:cubicBezTo>
                    <a:pt x="62" y="174"/>
                    <a:pt x="96" y="199"/>
                    <a:pt x="150" y="205"/>
                  </a:cubicBezTo>
                  <a:lnTo>
                    <a:pt x="156" y="206"/>
                  </a:lnTo>
                  <a:lnTo>
                    <a:pt x="156" y="117"/>
                  </a:lnTo>
                  <a:lnTo>
                    <a:pt x="150" y="1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2"/>
                </a:solidFill>
              </a:endParaRPr>
            </a:p>
          </p:txBody>
        </p:sp>
      </p:grpSp>
      <p:graphicFrame>
        <p:nvGraphicFramePr>
          <p:cNvPr id="10" name="Table 9"/>
          <p:cNvGraphicFramePr>
            <a:graphicFrameLocks noGrp="1"/>
          </p:cNvGraphicFramePr>
          <p:nvPr>
            <p:extLst>
              <p:ext uri="{D42A27DB-BD31-4B8C-83A1-F6EECF244321}">
                <p14:modId xmlns:p14="http://schemas.microsoft.com/office/powerpoint/2010/main" val="3110965897"/>
              </p:ext>
            </p:extLst>
          </p:nvPr>
        </p:nvGraphicFramePr>
        <p:xfrm>
          <a:off x="8747" y="353868"/>
          <a:ext cx="9090422" cy="1607071"/>
        </p:xfrm>
        <a:graphic>
          <a:graphicData uri="http://schemas.openxmlformats.org/drawingml/2006/table">
            <a:tbl>
              <a:tblPr firstRow="1" bandRow="1">
                <a:tableStyleId>{5C22544A-7EE6-4342-B048-85BDC9FD1C3A}</a:tableStyleId>
              </a:tblPr>
              <a:tblGrid>
                <a:gridCol w="1300354">
                  <a:extLst>
                    <a:ext uri="{9D8B030D-6E8A-4147-A177-3AD203B41FA5}">
                      <a16:colId xmlns:a16="http://schemas.microsoft.com/office/drawing/2014/main" val="20000"/>
                    </a:ext>
                  </a:extLst>
                </a:gridCol>
                <a:gridCol w="7790068">
                  <a:extLst>
                    <a:ext uri="{9D8B030D-6E8A-4147-A177-3AD203B41FA5}">
                      <a16:colId xmlns:a16="http://schemas.microsoft.com/office/drawing/2014/main" val="20001"/>
                    </a:ext>
                  </a:extLst>
                </a:gridCol>
              </a:tblGrid>
              <a:tr h="816945">
                <a:tc>
                  <a:txBody>
                    <a:bodyPr/>
                    <a:lstStyle/>
                    <a:p>
                      <a:pPr algn="l"/>
                      <a:r>
                        <a:rPr lang="en-US" sz="1000" dirty="0"/>
                        <a:t>LMR Roadmap Strategies</a:t>
                      </a:r>
                    </a:p>
                  </a:txBody>
                  <a:tcPr anchor="ctr">
                    <a:solidFill>
                      <a:schemeClr val="bg1">
                        <a:lumMod val="65000"/>
                      </a:schemeClr>
                    </a:solidFill>
                  </a:tcPr>
                </a:tc>
                <a:tc>
                  <a:txBody>
                    <a:bodyPr/>
                    <a:lstStyle/>
                    <a:p>
                      <a:pPr algn="ctr"/>
                      <a:r>
                        <a:rPr lang="en-US" sz="1000" b="1" i="1" dirty="0">
                          <a:solidFill>
                            <a:schemeClr val="bg1"/>
                          </a:solidFill>
                          <a:ea typeface="Segoe UI Black" panose="020B0A02040204020203" pitchFamily="34" charset="0"/>
                          <a:cs typeface="Segoe UI Black" panose="020B0A02040204020203" pitchFamily="34" charset="0"/>
                        </a:rPr>
                        <a:t>Implementation</a:t>
                      </a:r>
                      <a:r>
                        <a:rPr lang="en-US" sz="1000" b="1" i="1" baseline="0" dirty="0">
                          <a:solidFill>
                            <a:schemeClr val="bg1"/>
                          </a:solidFill>
                          <a:ea typeface="Segoe UI Black" panose="020B0A02040204020203" pitchFamily="34" charset="0"/>
                          <a:cs typeface="Segoe UI Black" panose="020B0A02040204020203" pitchFamily="34" charset="0"/>
                        </a:rPr>
                        <a:t> Projects and Desired Timeline</a:t>
                      </a:r>
                      <a:endParaRPr lang="en-US" sz="1000" b="1" i="1" dirty="0">
                        <a:solidFill>
                          <a:schemeClr val="bg1"/>
                        </a:solidFill>
                        <a:ea typeface="Segoe UI Black" panose="020B0A02040204020203" pitchFamily="34" charset="0"/>
                        <a:cs typeface="Segoe UI Black" panose="020B0A02040204020203" pitchFamily="34" charset="0"/>
                      </a:endParaRPr>
                    </a:p>
                  </a:txBody>
                  <a:tcPr marL="45720" marR="45720" anchor="ctr">
                    <a:lnB w="12700" cap="flat" cmpd="sng" algn="ctr">
                      <a:no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790126">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dirty="0">
                          <a:solidFill>
                            <a:schemeClr val="tx1"/>
                          </a:solidFill>
                          <a:ea typeface="Segoe UI Black" panose="020B0A02040204020203" pitchFamily="34" charset="0"/>
                          <a:cs typeface="Segoe UI Black" panose="020B0A02040204020203" pitchFamily="34" charset="0"/>
                        </a:rPr>
                        <a:t>3. Improve Reliability</a:t>
                      </a:r>
                    </a:p>
                  </a:txBody>
                  <a:tcPr anchor="ctr">
                    <a:lnR w="12700" cap="flat" cmpd="sng" algn="ctr">
                      <a:noFill/>
                      <a:prstDash val="solid"/>
                      <a:round/>
                      <a:headEnd type="none" w="med" len="med"/>
                      <a:tailEnd type="none" w="med" len="med"/>
                    </a:lnR>
                    <a:solidFill>
                      <a:schemeClr val="accent1">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r>
                        <a:rPr kumimoji="0" lang="en-US" sz="700" b="0" i="0" u="none" strike="noStrike" kern="1200" cap="none" spc="0" normalizeH="0" baseline="0" noProof="0" dirty="0">
                          <a:ln>
                            <a:noFill/>
                          </a:ln>
                          <a:solidFill>
                            <a:schemeClr val="tx1"/>
                          </a:solidFill>
                          <a:effectLst/>
                          <a:uLnTx/>
                          <a:uFillTx/>
                          <a:latin typeface="+mn-lt"/>
                          <a:ea typeface="Segoe UI Black" panose="020B0A02040204020203" pitchFamily="34" charset="0"/>
                          <a:cs typeface="Segoe UI Black" panose="020B0A02040204020203" pitchFamily="34" charset="0"/>
                        </a:rPr>
                        <a:t>  </a:t>
                      </a: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6"/>
                  </a:ext>
                </a:extLst>
              </a:tr>
            </a:tbl>
          </a:graphicData>
        </a:graphic>
      </p:graphicFrame>
      <p:grpSp>
        <p:nvGrpSpPr>
          <p:cNvPr id="63" name="Group 62"/>
          <p:cNvGrpSpPr/>
          <p:nvPr/>
        </p:nvGrpSpPr>
        <p:grpSpPr>
          <a:xfrm>
            <a:off x="8747" y="1192214"/>
            <a:ext cx="294290" cy="294290"/>
            <a:chOff x="1407" y="4465040"/>
            <a:chExt cx="294290" cy="294290"/>
          </a:xfrm>
        </p:grpSpPr>
        <p:sp>
          <p:nvSpPr>
            <p:cNvPr id="64" name="Rectangle 63"/>
            <p:cNvSpPr/>
            <p:nvPr/>
          </p:nvSpPr>
          <p:spPr>
            <a:xfrm>
              <a:off x="1407" y="4465040"/>
              <a:ext cx="294290" cy="2942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65" name="Group 64"/>
            <p:cNvGrpSpPr/>
            <p:nvPr/>
          </p:nvGrpSpPr>
          <p:grpSpPr>
            <a:xfrm>
              <a:off x="64592" y="4530294"/>
              <a:ext cx="170004" cy="171846"/>
              <a:chOff x="846138" y="4168775"/>
              <a:chExt cx="454025" cy="454025"/>
            </a:xfrm>
            <a:solidFill>
              <a:schemeClr val="bg1"/>
            </a:solidFill>
          </p:grpSpPr>
          <p:sp>
            <p:nvSpPr>
              <p:cNvPr id="66" name="Freeform 41"/>
              <p:cNvSpPr>
                <a:spLocks noChangeArrowheads="1"/>
              </p:cNvSpPr>
              <p:nvPr/>
            </p:nvSpPr>
            <p:spPr bwMode="auto">
              <a:xfrm>
                <a:off x="912813" y="4235450"/>
                <a:ext cx="319087" cy="160338"/>
              </a:xfrm>
              <a:custGeom>
                <a:avLst/>
                <a:gdLst>
                  <a:gd name="T0" fmla="*/ 74 w 885"/>
                  <a:gd name="T1" fmla="*/ 443 h 447"/>
                  <a:gd name="T2" fmla="*/ 441 w 885"/>
                  <a:gd name="T3" fmla="*/ 76 h 447"/>
                  <a:gd name="T4" fmla="*/ 810 w 885"/>
                  <a:gd name="T5" fmla="*/ 443 h 447"/>
                  <a:gd name="T6" fmla="*/ 810 w 885"/>
                  <a:gd name="T7" fmla="*/ 446 h 447"/>
                  <a:gd name="T8" fmla="*/ 884 w 885"/>
                  <a:gd name="T9" fmla="*/ 446 h 447"/>
                  <a:gd name="T10" fmla="*/ 884 w 885"/>
                  <a:gd name="T11" fmla="*/ 443 h 447"/>
                  <a:gd name="T12" fmla="*/ 441 w 885"/>
                  <a:gd name="T13" fmla="*/ 0 h 447"/>
                  <a:gd name="T14" fmla="*/ 0 w 885"/>
                  <a:gd name="T15" fmla="*/ 443 h 447"/>
                  <a:gd name="T16" fmla="*/ 0 w 885"/>
                  <a:gd name="T17" fmla="*/ 446 h 447"/>
                  <a:gd name="T18" fmla="*/ 74 w 885"/>
                  <a:gd name="T19" fmla="*/ 446 h 447"/>
                  <a:gd name="T20" fmla="*/ 74 w 885"/>
                  <a:gd name="T21" fmla="*/ 443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5" h="447">
                    <a:moveTo>
                      <a:pt x="74" y="443"/>
                    </a:moveTo>
                    <a:cubicBezTo>
                      <a:pt x="74" y="240"/>
                      <a:pt x="239" y="76"/>
                      <a:pt x="441" y="76"/>
                    </a:cubicBezTo>
                    <a:cubicBezTo>
                      <a:pt x="644" y="76"/>
                      <a:pt x="810" y="240"/>
                      <a:pt x="810" y="443"/>
                    </a:cubicBezTo>
                    <a:cubicBezTo>
                      <a:pt x="810" y="445"/>
                      <a:pt x="810" y="445"/>
                      <a:pt x="810" y="446"/>
                    </a:cubicBezTo>
                    <a:lnTo>
                      <a:pt x="884" y="446"/>
                    </a:lnTo>
                    <a:cubicBezTo>
                      <a:pt x="884" y="445"/>
                      <a:pt x="884" y="445"/>
                      <a:pt x="884" y="443"/>
                    </a:cubicBezTo>
                    <a:cubicBezTo>
                      <a:pt x="884" y="199"/>
                      <a:pt x="687" y="0"/>
                      <a:pt x="441" y="0"/>
                    </a:cubicBezTo>
                    <a:cubicBezTo>
                      <a:pt x="197" y="0"/>
                      <a:pt x="0" y="199"/>
                      <a:pt x="0" y="443"/>
                    </a:cubicBezTo>
                    <a:cubicBezTo>
                      <a:pt x="0" y="445"/>
                      <a:pt x="0" y="445"/>
                      <a:pt x="0" y="446"/>
                    </a:cubicBezTo>
                    <a:lnTo>
                      <a:pt x="74" y="446"/>
                    </a:lnTo>
                    <a:cubicBezTo>
                      <a:pt x="74" y="445"/>
                      <a:pt x="74" y="445"/>
                      <a:pt x="74" y="44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7" name="Freeform 42"/>
              <p:cNvSpPr>
                <a:spLocks noChangeArrowheads="1"/>
              </p:cNvSpPr>
              <p:nvPr/>
            </p:nvSpPr>
            <p:spPr bwMode="auto">
              <a:xfrm>
                <a:off x="1017588" y="4344988"/>
                <a:ext cx="128587" cy="168275"/>
              </a:xfrm>
              <a:custGeom>
                <a:avLst/>
                <a:gdLst>
                  <a:gd name="T0" fmla="*/ 358 w 359"/>
                  <a:gd name="T1" fmla="*/ 0 h 467"/>
                  <a:gd name="T2" fmla="*/ 174 w 359"/>
                  <a:gd name="T3" fmla="*/ 168 h 467"/>
                  <a:gd name="T4" fmla="*/ 150 w 359"/>
                  <a:gd name="T5" fmla="*/ 165 h 467"/>
                  <a:gd name="T6" fmla="*/ 0 w 359"/>
                  <a:gd name="T7" fmla="*/ 315 h 467"/>
                  <a:gd name="T8" fmla="*/ 150 w 359"/>
                  <a:gd name="T9" fmla="*/ 466 h 467"/>
                  <a:gd name="T10" fmla="*/ 300 w 359"/>
                  <a:gd name="T11" fmla="*/ 315 h 467"/>
                  <a:gd name="T12" fmla="*/ 284 w 359"/>
                  <a:gd name="T13" fmla="*/ 247 h 467"/>
                  <a:gd name="T14" fmla="*/ 358 w 359"/>
                  <a:gd name="T15" fmla="*/ 0 h 467"/>
                  <a:gd name="T16" fmla="*/ 150 w 359"/>
                  <a:gd name="T17" fmla="*/ 391 h 467"/>
                  <a:gd name="T18" fmla="*/ 76 w 359"/>
                  <a:gd name="T19" fmla="*/ 315 h 467"/>
                  <a:gd name="T20" fmla="*/ 150 w 359"/>
                  <a:gd name="T21" fmla="*/ 241 h 467"/>
                  <a:gd name="T22" fmla="*/ 226 w 359"/>
                  <a:gd name="T23" fmla="*/ 315 h 467"/>
                  <a:gd name="T24" fmla="*/ 150 w 359"/>
                  <a:gd name="T25" fmla="*/ 391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467">
                    <a:moveTo>
                      <a:pt x="358" y="0"/>
                    </a:moveTo>
                    <a:lnTo>
                      <a:pt x="174" y="168"/>
                    </a:lnTo>
                    <a:cubicBezTo>
                      <a:pt x="167" y="167"/>
                      <a:pt x="159" y="165"/>
                      <a:pt x="150" y="165"/>
                    </a:cubicBezTo>
                    <a:cubicBezTo>
                      <a:pt x="68" y="165"/>
                      <a:pt x="0" y="233"/>
                      <a:pt x="0" y="315"/>
                    </a:cubicBezTo>
                    <a:cubicBezTo>
                      <a:pt x="0" y="398"/>
                      <a:pt x="68" y="466"/>
                      <a:pt x="150" y="466"/>
                    </a:cubicBezTo>
                    <a:cubicBezTo>
                      <a:pt x="234" y="466"/>
                      <a:pt x="300" y="399"/>
                      <a:pt x="300" y="315"/>
                    </a:cubicBezTo>
                    <a:cubicBezTo>
                      <a:pt x="300" y="291"/>
                      <a:pt x="294" y="267"/>
                      <a:pt x="284" y="247"/>
                    </a:cubicBezTo>
                    <a:lnTo>
                      <a:pt x="358" y="0"/>
                    </a:lnTo>
                    <a:close/>
                    <a:moveTo>
                      <a:pt x="150" y="391"/>
                    </a:moveTo>
                    <a:cubicBezTo>
                      <a:pt x="109" y="391"/>
                      <a:pt x="76" y="357"/>
                      <a:pt x="76" y="315"/>
                    </a:cubicBezTo>
                    <a:cubicBezTo>
                      <a:pt x="76" y="274"/>
                      <a:pt x="108" y="241"/>
                      <a:pt x="150" y="241"/>
                    </a:cubicBezTo>
                    <a:cubicBezTo>
                      <a:pt x="192" y="241"/>
                      <a:pt x="226" y="274"/>
                      <a:pt x="226" y="315"/>
                    </a:cubicBezTo>
                    <a:cubicBezTo>
                      <a:pt x="226" y="358"/>
                      <a:pt x="193" y="391"/>
                      <a:pt x="150" y="39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8" name="Freeform 43"/>
              <p:cNvSpPr>
                <a:spLocks noChangeArrowheads="1"/>
              </p:cNvSpPr>
              <p:nvPr/>
            </p:nvSpPr>
            <p:spPr bwMode="auto">
              <a:xfrm>
                <a:off x="846138" y="4168775"/>
                <a:ext cx="454025" cy="454025"/>
              </a:xfrm>
              <a:custGeom>
                <a:avLst/>
                <a:gdLst>
                  <a:gd name="T0" fmla="*/ 630 w 1260"/>
                  <a:gd name="T1" fmla="*/ 0 h 1262"/>
                  <a:gd name="T2" fmla="*/ 0 w 1260"/>
                  <a:gd name="T3" fmla="*/ 631 h 1262"/>
                  <a:gd name="T4" fmla="*/ 630 w 1260"/>
                  <a:gd name="T5" fmla="*/ 1261 h 1262"/>
                  <a:gd name="T6" fmla="*/ 1259 w 1260"/>
                  <a:gd name="T7" fmla="*/ 631 h 1262"/>
                  <a:gd name="T8" fmla="*/ 630 w 1260"/>
                  <a:gd name="T9" fmla="*/ 0 h 1262"/>
                  <a:gd name="T10" fmla="*/ 630 w 1260"/>
                  <a:gd name="T11" fmla="*/ 1185 h 1262"/>
                  <a:gd name="T12" fmla="*/ 74 w 1260"/>
                  <a:gd name="T13" fmla="*/ 631 h 1262"/>
                  <a:gd name="T14" fmla="*/ 630 w 1260"/>
                  <a:gd name="T15" fmla="*/ 76 h 1262"/>
                  <a:gd name="T16" fmla="*/ 1185 w 1260"/>
                  <a:gd name="T17" fmla="*/ 631 h 1262"/>
                  <a:gd name="T18" fmla="*/ 630 w 1260"/>
                  <a:gd name="T19" fmla="*/ 1185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0" h="1262">
                    <a:moveTo>
                      <a:pt x="630" y="0"/>
                    </a:moveTo>
                    <a:cubicBezTo>
                      <a:pt x="282" y="0"/>
                      <a:pt x="0" y="282"/>
                      <a:pt x="0" y="631"/>
                    </a:cubicBezTo>
                    <a:cubicBezTo>
                      <a:pt x="0" y="979"/>
                      <a:pt x="282" y="1261"/>
                      <a:pt x="630" y="1261"/>
                    </a:cubicBezTo>
                    <a:cubicBezTo>
                      <a:pt x="979" y="1261"/>
                      <a:pt x="1259" y="979"/>
                      <a:pt x="1259" y="631"/>
                    </a:cubicBezTo>
                    <a:cubicBezTo>
                      <a:pt x="1259" y="282"/>
                      <a:pt x="979" y="0"/>
                      <a:pt x="630" y="0"/>
                    </a:cubicBezTo>
                    <a:close/>
                    <a:moveTo>
                      <a:pt x="630" y="1185"/>
                    </a:moveTo>
                    <a:cubicBezTo>
                      <a:pt x="323" y="1185"/>
                      <a:pt x="74" y="937"/>
                      <a:pt x="74" y="631"/>
                    </a:cubicBezTo>
                    <a:cubicBezTo>
                      <a:pt x="74" y="326"/>
                      <a:pt x="323" y="76"/>
                      <a:pt x="630" y="76"/>
                    </a:cubicBezTo>
                    <a:cubicBezTo>
                      <a:pt x="936" y="76"/>
                      <a:pt x="1185" y="326"/>
                      <a:pt x="1185" y="631"/>
                    </a:cubicBezTo>
                    <a:cubicBezTo>
                      <a:pt x="1185" y="937"/>
                      <a:pt x="936" y="1185"/>
                      <a:pt x="630" y="118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sp>
        <p:nvSpPr>
          <p:cNvPr id="78" name="Flowchart: Internal Storage 77"/>
          <p:cNvSpPr/>
          <p:nvPr/>
        </p:nvSpPr>
        <p:spPr>
          <a:xfrm>
            <a:off x="1322778" y="1040565"/>
            <a:ext cx="1907853" cy="131858"/>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2023-2025</a:t>
            </a:r>
          </a:p>
        </p:txBody>
      </p:sp>
      <p:sp>
        <p:nvSpPr>
          <p:cNvPr id="79" name="Flowchart: Internal Storage 78"/>
          <p:cNvSpPr/>
          <p:nvPr/>
        </p:nvSpPr>
        <p:spPr>
          <a:xfrm>
            <a:off x="3239378" y="1041143"/>
            <a:ext cx="1981578" cy="13128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2025-2027</a:t>
            </a:r>
          </a:p>
        </p:txBody>
      </p:sp>
      <p:sp>
        <p:nvSpPr>
          <p:cNvPr id="80" name="Flowchart: Internal Storage 79"/>
          <p:cNvSpPr/>
          <p:nvPr/>
        </p:nvSpPr>
        <p:spPr>
          <a:xfrm>
            <a:off x="5229703" y="1040565"/>
            <a:ext cx="1951149" cy="131281"/>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2027-2029</a:t>
            </a:r>
          </a:p>
        </p:txBody>
      </p:sp>
      <p:sp>
        <p:nvSpPr>
          <p:cNvPr id="82" name="Flowchart: Internal Storage 81"/>
          <p:cNvSpPr/>
          <p:nvPr/>
        </p:nvSpPr>
        <p:spPr>
          <a:xfrm>
            <a:off x="7189599" y="1042667"/>
            <a:ext cx="1906395" cy="129756"/>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2029-2031</a:t>
            </a:r>
          </a:p>
        </p:txBody>
      </p:sp>
      <p:sp>
        <p:nvSpPr>
          <p:cNvPr id="112" name="Slide Number Placeholder 1"/>
          <p:cNvSpPr txBox="1">
            <a:spLocks/>
          </p:cNvSpPr>
          <p:nvPr/>
        </p:nvSpPr>
        <p:spPr>
          <a:xfrm>
            <a:off x="8873810" y="4956036"/>
            <a:ext cx="138268" cy="201168"/>
          </a:xfrm>
          <a:prstGeom prst="rect">
            <a:avLst/>
          </a:prstGeom>
        </p:spPr>
        <p:txBody>
          <a:bodyPr vert="horz" lIns="0" tIns="0" rIns="0" bIns="0" rtlCol="0" anchor="ctr"/>
          <a:lstStyle>
            <a:defPPr>
              <a:defRPr lang="en-US"/>
            </a:defPPr>
            <a:lvl1pPr marL="0" algn="r" defTabSz="914400" rtl="0" eaLnBrk="1" latinLnBrk="0" hangingPunct="1">
              <a:defRPr lang="en-US" sz="60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E2C88-6C8F-484D-AF69-578F576B1F44}" type="slidenum">
              <a:rPr lang="en-US" smtClean="0"/>
              <a:pPr/>
              <a:t>8</a:t>
            </a:fld>
            <a:endParaRPr lang="en-US" dirty="0"/>
          </a:p>
        </p:txBody>
      </p:sp>
      <p:sp>
        <p:nvSpPr>
          <p:cNvPr id="25" name="Content Placeholder 2"/>
          <p:cNvSpPr txBox="1">
            <a:spLocks/>
          </p:cNvSpPr>
          <p:nvPr/>
        </p:nvSpPr>
        <p:spPr>
          <a:xfrm>
            <a:off x="77514" y="1960938"/>
            <a:ext cx="8865430" cy="3108186"/>
          </a:xfrm>
          <a:prstGeom prst="rect">
            <a:avLst/>
          </a:prstGeom>
        </p:spPr>
        <p:txBody>
          <a:bodyPr>
            <a:normAutofit fontScale="92500" lnSpcReduction="20000"/>
          </a:bodyPr>
          <a:lstStyle>
            <a:lvl1pPr marL="173038" indent="-173038" algn="l" defTabSz="914400" rtl="0" eaLnBrk="1" latinLnBrk="0" hangingPunct="1">
              <a:lnSpc>
                <a:spcPct val="90000"/>
              </a:lnSpc>
              <a:spcBef>
                <a:spcPts val="1200"/>
              </a:spcBef>
              <a:buClr>
                <a:srgbClr val="0072C8"/>
              </a:buClr>
              <a:buSzPct val="110000"/>
              <a:buFont typeface="Wingdings" panose="05000000000000000000" pitchFamily="2" charset="2"/>
              <a:buChar char="§"/>
              <a:defRPr lang="en-US" sz="16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1pPr>
            <a:lvl2pPr marL="323850" indent="-150813" algn="l" defTabSz="914400" rtl="0" eaLnBrk="1" latinLnBrk="0" hangingPunct="1">
              <a:lnSpc>
                <a:spcPct val="90000"/>
              </a:lnSpc>
              <a:spcBef>
                <a:spcPts val="600"/>
              </a:spcBef>
              <a:buClr>
                <a:srgbClr val="CDCDCD"/>
              </a:buClr>
              <a:buSzPct val="110000"/>
              <a:buFont typeface="Wingdings" panose="05000000000000000000" pitchFamily="2" charset="2"/>
              <a:buChar char="§"/>
              <a:defRPr lang="en-US" sz="14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2pPr>
            <a:lvl3pPr marL="457200" indent="-133350" algn="l" defTabSz="914400" rtl="0" eaLnBrk="1" latinLnBrk="0" hangingPunct="1">
              <a:lnSpc>
                <a:spcPct val="90000"/>
              </a:lnSpc>
              <a:spcBef>
                <a:spcPts val="400"/>
              </a:spcBef>
              <a:buClr>
                <a:srgbClr val="CDCDCD"/>
              </a:buClr>
              <a:buSzPct val="110000"/>
              <a:buFont typeface="Wingdings" panose="05000000000000000000" pitchFamily="2" charset="2"/>
              <a:buChar char="§"/>
              <a:defRPr lang="en-US" sz="12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3pPr>
            <a:lvl4pPr marL="590550" indent="-133350"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4pPr>
            <a:lvl5pPr marL="704850" indent="-111125"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3037" lvl="1" indent="0">
              <a:lnSpc>
                <a:spcPct val="130000"/>
              </a:lnSpc>
              <a:buClr>
                <a:srgbClr val="C00000"/>
              </a:buClr>
              <a:buNone/>
            </a:pPr>
            <a:r>
              <a:rPr lang="en-US" sz="1200" b="1" dirty="0"/>
              <a:t>Strategy 3 recognizes an ongoing need to create administrative systems that work productively and consistently across the agency.  Every WSP division has expressed needs for these systems.  This strategy will ensure both reliability and useability into the future.  </a:t>
            </a:r>
          </a:p>
          <a:p>
            <a:pPr marL="173037" lvl="1" indent="0">
              <a:lnSpc>
                <a:spcPct val="130000"/>
              </a:lnSpc>
              <a:buClr>
                <a:srgbClr val="C00000"/>
              </a:buClr>
              <a:buNone/>
            </a:pPr>
            <a:r>
              <a:rPr lang="en-US" sz="1200" b="1" dirty="0"/>
              <a:t>Projects include:</a:t>
            </a:r>
          </a:p>
          <a:p>
            <a:pPr lvl="1">
              <a:lnSpc>
                <a:spcPct val="130000"/>
              </a:lnSpc>
              <a:buClr>
                <a:srgbClr val="C00000"/>
              </a:buClr>
            </a:pPr>
            <a:r>
              <a:rPr lang="en-US" sz="1200" b="1" dirty="0">
                <a:solidFill>
                  <a:schemeClr val="accent2">
                    <a:lumMod val="60000"/>
                    <a:lumOff val="40000"/>
                  </a:schemeClr>
                </a:solidFill>
                <a:latin typeface="+mn-lt"/>
              </a:rPr>
              <a:t>3.1 </a:t>
            </a:r>
            <a:r>
              <a:rPr lang="en-US" sz="1200" dirty="0">
                <a:solidFill>
                  <a:schemeClr val="accent2">
                    <a:lumMod val="60000"/>
                    <a:lumOff val="40000"/>
                  </a:schemeClr>
                </a:solidFill>
                <a:latin typeface="+mn-lt"/>
              </a:rPr>
              <a:t>Invest in a geographically separated core</a:t>
            </a:r>
            <a:r>
              <a:rPr lang="en-US" sz="1200" dirty="0">
                <a:solidFill>
                  <a:schemeClr val="accent2">
                    <a:lumMod val="60000"/>
                    <a:lumOff val="40000"/>
                  </a:schemeClr>
                </a:solidFill>
                <a:effectLst/>
                <a:latin typeface="+mn-lt"/>
                <a:ea typeface="Calibri" panose="020F0502020204030204" pitchFamily="34" charset="0"/>
              </a:rPr>
              <a:t>. The separated core will provide system backup in the event of a failure of the primary core.  The agency will engage in researching </a:t>
            </a:r>
            <a:r>
              <a:rPr lang="en-US" sz="1200" dirty="0">
                <a:solidFill>
                  <a:schemeClr val="accent2">
                    <a:lumMod val="60000"/>
                    <a:lumOff val="40000"/>
                  </a:schemeClr>
                </a:solidFill>
                <a:latin typeface="+mn-lt"/>
                <a:ea typeface="Calibri" panose="020F0502020204030204" pitchFamily="34" charset="0"/>
              </a:rPr>
              <a:t>and procurement </a:t>
            </a:r>
            <a:r>
              <a:rPr lang="en-US" sz="1200" dirty="0">
                <a:solidFill>
                  <a:schemeClr val="accent2">
                    <a:lumMod val="60000"/>
                    <a:lumOff val="40000"/>
                  </a:schemeClr>
                </a:solidFill>
                <a:effectLst/>
                <a:latin typeface="+mn-lt"/>
                <a:ea typeface="Calibri" panose="020F0502020204030204" pitchFamily="34" charset="0"/>
              </a:rPr>
              <a:t>of a cloud-based core in support of the state’s cloud initiative.</a:t>
            </a:r>
            <a:r>
              <a:rPr lang="en-US" sz="1200" dirty="0">
                <a:solidFill>
                  <a:schemeClr val="accent2">
                    <a:lumMod val="60000"/>
                    <a:lumOff val="40000"/>
                  </a:schemeClr>
                </a:solidFill>
                <a:latin typeface="+mn-lt"/>
              </a:rPr>
              <a:t> </a:t>
            </a:r>
          </a:p>
          <a:p>
            <a:pPr lvl="1">
              <a:lnSpc>
                <a:spcPct val="130000"/>
              </a:lnSpc>
              <a:buClr>
                <a:srgbClr val="C00000"/>
              </a:buClr>
            </a:pPr>
            <a:r>
              <a:rPr lang="en-US" sz="1200" b="1" dirty="0">
                <a:solidFill>
                  <a:schemeClr val="accent2">
                    <a:lumMod val="60000"/>
                    <a:lumOff val="40000"/>
                  </a:schemeClr>
                </a:solidFill>
                <a:latin typeface="+mn-lt"/>
              </a:rPr>
              <a:t>3.2</a:t>
            </a:r>
            <a:r>
              <a:rPr lang="en-US" sz="1200" dirty="0">
                <a:solidFill>
                  <a:schemeClr val="accent2">
                    <a:lumMod val="60000"/>
                    <a:lumOff val="40000"/>
                  </a:schemeClr>
                </a:solidFill>
                <a:latin typeface="+mn-lt"/>
              </a:rPr>
              <a:t> WSP will increase the microwave backhaul presence and design by implementing redundant microwave links to 29 existing and proposed paths, increasing its resiliency.</a:t>
            </a:r>
          </a:p>
          <a:p>
            <a:pPr lvl="1">
              <a:lnSpc>
                <a:spcPct val="130000"/>
              </a:lnSpc>
              <a:buClr>
                <a:srgbClr val="C00000"/>
              </a:buClr>
            </a:pPr>
            <a:r>
              <a:rPr lang="en-US" sz="1200" b="1" dirty="0">
                <a:solidFill>
                  <a:schemeClr val="accent2">
                    <a:lumMod val="60000"/>
                    <a:lumOff val="40000"/>
                  </a:schemeClr>
                </a:solidFill>
                <a:latin typeface="+mn-lt"/>
              </a:rPr>
              <a:t>3.3</a:t>
            </a:r>
            <a:r>
              <a:rPr lang="en-US" sz="1200" dirty="0">
                <a:solidFill>
                  <a:schemeClr val="accent2">
                    <a:lumMod val="60000"/>
                    <a:lumOff val="40000"/>
                  </a:schemeClr>
                </a:solidFill>
                <a:latin typeface="+mn-lt"/>
              </a:rPr>
              <a:t> WSP will continue implementing funded projects for LMR Hardware Refresh through the end of the 25-27 biennium.  This will complete the replacement of all Radio Base Stations, Alternative Power Units, and Microwave Radios at 100+ WSP radio sites.</a:t>
            </a:r>
          </a:p>
          <a:p>
            <a:pPr lvl="1">
              <a:lnSpc>
                <a:spcPct val="130000"/>
              </a:lnSpc>
              <a:buClr>
                <a:srgbClr val="C00000"/>
              </a:buClr>
            </a:pPr>
            <a:r>
              <a:rPr lang="en-US" sz="1200" b="1" dirty="0">
                <a:latin typeface="+mn-lt"/>
              </a:rPr>
              <a:t>3.4</a:t>
            </a:r>
            <a:r>
              <a:rPr lang="en-US" sz="1200" dirty="0">
                <a:latin typeface="+mn-lt"/>
              </a:rPr>
              <a:t> WSP will continue to procure and deploy the funded project for replacement of all mobile and portable radios.</a:t>
            </a:r>
          </a:p>
          <a:p>
            <a:pPr lvl="1">
              <a:lnSpc>
                <a:spcPct val="130000"/>
              </a:lnSpc>
              <a:buClr>
                <a:srgbClr val="C00000"/>
              </a:buClr>
            </a:pPr>
            <a:r>
              <a:rPr lang="en-US" sz="1200" b="1" dirty="0">
                <a:solidFill>
                  <a:schemeClr val="accent2">
                    <a:lumMod val="60000"/>
                    <a:lumOff val="40000"/>
                  </a:schemeClr>
                </a:solidFill>
                <a:latin typeface="+mn-lt"/>
              </a:rPr>
              <a:t>3.5 </a:t>
            </a:r>
            <a:r>
              <a:rPr lang="en-US" sz="1200" dirty="0">
                <a:solidFill>
                  <a:schemeClr val="accent2">
                    <a:lumMod val="60000"/>
                    <a:lumOff val="40000"/>
                  </a:schemeClr>
                </a:solidFill>
                <a:effectLst/>
                <a:ea typeface="Calibri" panose="020F0502020204030204" pitchFamily="34" charset="0"/>
              </a:rPr>
              <a:t>Implement and configure a Manager of Managers (MOM) capability for incorporating multiple monitoring systems into a high-level management system.  This capability will be increasingly important to facilitate effective network management.</a:t>
            </a:r>
            <a:endParaRPr lang="en-US" sz="1200" dirty="0">
              <a:solidFill>
                <a:schemeClr val="accent2">
                  <a:lumMod val="60000"/>
                  <a:lumOff val="40000"/>
                </a:schemeClr>
              </a:solidFill>
            </a:endParaRPr>
          </a:p>
          <a:p>
            <a:pPr lvl="1">
              <a:lnSpc>
                <a:spcPct val="130000"/>
              </a:lnSpc>
              <a:buClr>
                <a:srgbClr val="C00000"/>
              </a:buClr>
            </a:pPr>
            <a:endParaRPr lang="en-US" sz="1200" dirty="0"/>
          </a:p>
          <a:p>
            <a:pPr lvl="1">
              <a:lnSpc>
                <a:spcPct val="130000"/>
              </a:lnSpc>
              <a:buClr>
                <a:srgbClr val="C00000"/>
              </a:buClr>
            </a:pPr>
            <a:endParaRPr lang="en-US" sz="1200" dirty="0"/>
          </a:p>
          <a:p>
            <a:pPr lvl="1">
              <a:lnSpc>
                <a:spcPct val="130000"/>
              </a:lnSpc>
              <a:buClr>
                <a:srgbClr val="C00000"/>
              </a:buClr>
            </a:pPr>
            <a:endParaRPr lang="en-US" sz="1200" dirty="0"/>
          </a:p>
          <a:p>
            <a:pPr lvl="1">
              <a:lnSpc>
                <a:spcPct val="130000"/>
              </a:lnSpc>
              <a:buClr>
                <a:srgbClr val="C00000"/>
              </a:buClr>
            </a:pPr>
            <a:endParaRPr lang="en-US" sz="1200" dirty="0"/>
          </a:p>
        </p:txBody>
      </p:sp>
      <p:sp>
        <p:nvSpPr>
          <p:cNvPr id="2" name="Flowchart: Internal Storage 1">
            <a:extLst>
              <a:ext uri="{FF2B5EF4-FFF2-40B4-BE49-F238E27FC236}">
                <a16:creationId xmlns:a16="http://schemas.microsoft.com/office/drawing/2014/main" id="{523134D6-AF28-53CF-9ACE-2B17F15BC6BA}"/>
              </a:ext>
            </a:extLst>
          </p:cNvPr>
          <p:cNvSpPr/>
          <p:nvPr/>
        </p:nvSpPr>
        <p:spPr>
          <a:xfrm>
            <a:off x="3365119" y="1178440"/>
            <a:ext cx="1864585"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3.1 Dual LMR Core          </a:t>
            </a:r>
          </a:p>
        </p:txBody>
      </p:sp>
      <p:sp>
        <p:nvSpPr>
          <p:cNvPr id="6" name="Flowchart: Internal Storage 5">
            <a:extLst>
              <a:ext uri="{FF2B5EF4-FFF2-40B4-BE49-F238E27FC236}">
                <a16:creationId xmlns:a16="http://schemas.microsoft.com/office/drawing/2014/main" id="{7910B8E2-9EEB-8D8A-FE65-1E2829CC2B5F}"/>
              </a:ext>
            </a:extLst>
          </p:cNvPr>
          <p:cNvSpPr/>
          <p:nvPr/>
        </p:nvSpPr>
        <p:spPr>
          <a:xfrm>
            <a:off x="3360350" y="1326909"/>
            <a:ext cx="3757292"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3.2 Redundant Microwave Links</a:t>
            </a:r>
          </a:p>
        </p:txBody>
      </p:sp>
      <p:sp>
        <p:nvSpPr>
          <p:cNvPr id="7" name="Flowchart: Internal Storage 6">
            <a:extLst>
              <a:ext uri="{FF2B5EF4-FFF2-40B4-BE49-F238E27FC236}">
                <a16:creationId xmlns:a16="http://schemas.microsoft.com/office/drawing/2014/main" id="{735E4DD3-D5FC-EDE9-9BAA-9133B0BCACCF}"/>
              </a:ext>
            </a:extLst>
          </p:cNvPr>
          <p:cNvSpPr/>
          <p:nvPr/>
        </p:nvSpPr>
        <p:spPr>
          <a:xfrm>
            <a:off x="1319342" y="1478872"/>
            <a:ext cx="3910362" cy="149683"/>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3.3 Hardware Refresh</a:t>
            </a:r>
          </a:p>
        </p:txBody>
      </p:sp>
      <p:sp>
        <p:nvSpPr>
          <p:cNvPr id="8" name="Flowchart: Internal Storage 7">
            <a:extLst>
              <a:ext uri="{FF2B5EF4-FFF2-40B4-BE49-F238E27FC236}">
                <a16:creationId xmlns:a16="http://schemas.microsoft.com/office/drawing/2014/main" id="{C2B0EB5F-C7F8-A893-C76F-E814DD52830F}"/>
              </a:ext>
            </a:extLst>
          </p:cNvPr>
          <p:cNvSpPr/>
          <p:nvPr/>
        </p:nvSpPr>
        <p:spPr>
          <a:xfrm>
            <a:off x="2114551" y="1828283"/>
            <a:ext cx="3347516"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3.5 System Monitoring Software</a:t>
            </a:r>
          </a:p>
        </p:txBody>
      </p:sp>
      <p:sp>
        <p:nvSpPr>
          <p:cNvPr id="9" name="Flowchart: Internal Storage 8">
            <a:extLst>
              <a:ext uri="{FF2B5EF4-FFF2-40B4-BE49-F238E27FC236}">
                <a16:creationId xmlns:a16="http://schemas.microsoft.com/office/drawing/2014/main" id="{48DF6855-3FA6-D0C0-A5F8-BC18931A31C5}"/>
              </a:ext>
            </a:extLst>
          </p:cNvPr>
          <p:cNvSpPr/>
          <p:nvPr/>
        </p:nvSpPr>
        <p:spPr>
          <a:xfrm>
            <a:off x="1322777" y="1652504"/>
            <a:ext cx="1916601" cy="148468"/>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3.4 Radio Standard Tech Replacement       </a:t>
            </a:r>
          </a:p>
        </p:txBody>
      </p:sp>
      <p:sp>
        <p:nvSpPr>
          <p:cNvPr id="11" name="TextBox 10">
            <a:extLst>
              <a:ext uri="{FF2B5EF4-FFF2-40B4-BE49-F238E27FC236}">
                <a16:creationId xmlns:a16="http://schemas.microsoft.com/office/drawing/2014/main" id="{E7E0C061-8AE8-F95B-22CF-B8DE29836B42}"/>
              </a:ext>
            </a:extLst>
          </p:cNvPr>
          <p:cNvSpPr txBox="1"/>
          <p:nvPr/>
        </p:nvSpPr>
        <p:spPr>
          <a:xfrm>
            <a:off x="276700" y="99177"/>
            <a:ext cx="6508898" cy="184666"/>
          </a:xfrm>
          <a:prstGeom prst="rect">
            <a:avLst/>
          </a:prstGeom>
          <a:noFill/>
        </p:spPr>
        <p:txBody>
          <a:bodyPr wrap="none" lIns="0" tIns="0" rIns="0" bIns="0" rtlCol="0" anchor="ctr" anchorCtr="0">
            <a:spAutoFit/>
          </a:bodyPr>
          <a:lstStyle/>
          <a:p>
            <a:pPr defTabSz="685738">
              <a:defRPr/>
            </a:pPr>
            <a:r>
              <a:rPr lang="en-AU" sz="1200" b="1" spc="75" dirty="0">
                <a:gradFill>
                  <a:gsLst>
                    <a:gs pos="7258">
                      <a:srgbClr val="FFFFFF"/>
                    </a:gs>
                    <a:gs pos="19000">
                      <a:srgbClr val="FFFFFF"/>
                    </a:gs>
                  </a:gsLst>
                  <a:lin ang="5400000" scaled="1"/>
                </a:gradFill>
                <a:ea typeface="Calibri" charset="0"/>
                <a:cs typeface="Calibri" charset="0"/>
              </a:rPr>
              <a:t>Washington State Patrol LMR Modernization Request – Implementation Projects</a:t>
            </a:r>
          </a:p>
        </p:txBody>
      </p:sp>
    </p:spTree>
    <p:extLst>
      <p:ext uri="{BB962C8B-B14F-4D97-AF65-F5344CB8AC3E}">
        <p14:creationId xmlns:p14="http://schemas.microsoft.com/office/powerpoint/2010/main" val="1000585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74376"/>
            <a:ext cx="481878" cy="235156"/>
          </a:xfrm>
          <a:prstGeom prst="rect">
            <a:avLst/>
          </a:prstGeom>
        </p:spPr>
      </p:pic>
      <p:grpSp>
        <p:nvGrpSpPr>
          <p:cNvPr id="91" name="Group 90"/>
          <p:cNvGrpSpPr/>
          <p:nvPr/>
        </p:nvGrpSpPr>
        <p:grpSpPr>
          <a:xfrm>
            <a:off x="79440" y="496145"/>
            <a:ext cx="197666" cy="160860"/>
            <a:chOff x="8818563" y="4187825"/>
            <a:chExt cx="520700" cy="428625"/>
          </a:xfrm>
          <a:solidFill>
            <a:schemeClr val="bg1"/>
          </a:solidFill>
        </p:grpSpPr>
        <p:sp>
          <p:nvSpPr>
            <p:cNvPr id="96" name="Freeform 196"/>
            <p:cNvSpPr>
              <a:spLocks noChangeArrowheads="1"/>
            </p:cNvSpPr>
            <p:nvPr/>
          </p:nvSpPr>
          <p:spPr bwMode="auto">
            <a:xfrm>
              <a:off x="8818563" y="4187825"/>
              <a:ext cx="377825" cy="388938"/>
            </a:xfrm>
            <a:custGeom>
              <a:avLst/>
              <a:gdLst>
                <a:gd name="T0" fmla="*/ 1049 w 1050"/>
                <a:gd name="T1" fmla="*/ 360 h 1082"/>
                <a:gd name="T2" fmla="*/ 604 w 1050"/>
                <a:gd name="T3" fmla="*/ 2 h 1082"/>
                <a:gd name="T4" fmla="*/ 539 w 1050"/>
                <a:gd name="T5" fmla="*/ 0 h 1082"/>
                <a:gd name="T6" fmla="*/ 474 w 1050"/>
                <a:gd name="T7" fmla="*/ 2 h 1082"/>
                <a:gd name="T8" fmla="*/ 0 w 1050"/>
                <a:gd name="T9" fmla="*/ 540 h 1082"/>
                <a:gd name="T10" fmla="*/ 694 w 1050"/>
                <a:gd name="T11" fmla="*/ 1058 h 1082"/>
                <a:gd name="T12" fmla="*/ 657 w 1050"/>
                <a:gd name="T13" fmla="*/ 993 h 1082"/>
                <a:gd name="T14" fmla="*/ 575 w 1050"/>
                <a:gd name="T15" fmla="*/ 994 h 1082"/>
                <a:gd name="T16" fmla="*/ 616 w 1050"/>
                <a:gd name="T17" fmla="*/ 798 h 1082"/>
                <a:gd name="T18" fmla="*/ 575 w 1050"/>
                <a:gd name="T19" fmla="*/ 723 h 1082"/>
                <a:gd name="T20" fmla="*/ 680 w 1050"/>
                <a:gd name="T21" fmla="*/ 578 h 1082"/>
                <a:gd name="T22" fmla="*/ 575 w 1050"/>
                <a:gd name="T23" fmla="*/ 504 h 1082"/>
                <a:gd name="T24" fmla="*/ 728 w 1050"/>
                <a:gd name="T25" fmla="*/ 336 h 1082"/>
                <a:gd name="T26" fmla="*/ 824 w 1050"/>
                <a:gd name="T27" fmla="*/ 430 h 1082"/>
                <a:gd name="T28" fmla="*/ 914 w 1050"/>
                <a:gd name="T29" fmla="*/ 263 h 1082"/>
                <a:gd name="T30" fmla="*/ 502 w 1050"/>
                <a:gd name="T31" fmla="*/ 287 h 1082"/>
                <a:gd name="T32" fmla="*/ 502 w 1050"/>
                <a:gd name="T33" fmla="*/ 79 h 1082"/>
                <a:gd name="T34" fmla="*/ 393 w 1050"/>
                <a:gd name="T35" fmla="*/ 97 h 1082"/>
                <a:gd name="T36" fmla="*/ 214 w 1050"/>
                <a:gd name="T37" fmla="*/ 205 h 1082"/>
                <a:gd name="T38" fmla="*/ 164 w 1050"/>
                <a:gd name="T39" fmla="*/ 263 h 1082"/>
                <a:gd name="T40" fmla="*/ 247 w 1050"/>
                <a:gd name="T41" fmla="*/ 504 h 1082"/>
                <a:gd name="T42" fmla="*/ 164 w 1050"/>
                <a:gd name="T43" fmla="*/ 263 h 1082"/>
                <a:gd name="T44" fmla="*/ 288 w 1050"/>
                <a:gd name="T45" fmla="*/ 765 h 1082"/>
                <a:gd name="T46" fmla="*/ 75 w 1050"/>
                <a:gd name="T47" fmla="*/ 578 h 1082"/>
                <a:gd name="T48" fmla="*/ 316 w 1050"/>
                <a:gd name="T49" fmla="*/ 833 h 1082"/>
                <a:gd name="T50" fmla="*/ 216 w 1050"/>
                <a:gd name="T51" fmla="*/ 876 h 1082"/>
                <a:gd name="T52" fmla="*/ 502 w 1050"/>
                <a:gd name="T53" fmla="*/ 994 h 1082"/>
                <a:gd name="T54" fmla="*/ 502 w 1050"/>
                <a:gd name="T55" fmla="*/ 795 h 1082"/>
                <a:gd name="T56" fmla="*/ 358 w 1050"/>
                <a:gd name="T57" fmla="*/ 745 h 1082"/>
                <a:gd name="T58" fmla="*/ 502 w 1050"/>
                <a:gd name="T59" fmla="*/ 578 h 1082"/>
                <a:gd name="T60" fmla="*/ 358 w 1050"/>
                <a:gd name="T61" fmla="*/ 745 h 1082"/>
                <a:gd name="T62" fmla="*/ 502 w 1050"/>
                <a:gd name="T63" fmla="*/ 360 h 1082"/>
                <a:gd name="T64" fmla="*/ 319 w 1050"/>
                <a:gd name="T65" fmla="*/ 504 h 1082"/>
                <a:gd name="T66" fmla="*/ 575 w 1050"/>
                <a:gd name="T67" fmla="*/ 287 h 1082"/>
                <a:gd name="T68" fmla="*/ 703 w 1050"/>
                <a:gd name="T69" fmla="*/ 269 h 1082"/>
                <a:gd name="T70" fmla="*/ 684 w 1050"/>
                <a:gd name="T71" fmla="*/ 97 h 1082"/>
                <a:gd name="T72" fmla="*/ 771 w 1050"/>
                <a:gd name="T73" fmla="*/ 249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0" h="1082">
                  <a:moveTo>
                    <a:pt x="973" y="369"/>
                  </a:moveTo>
                  <a:cubicBezTo>
                    <a:pt x="997" y="363"/>
                    <a:pt x="1023" y="360"/>
                    <a:pt x="1049" y="360"/>
                  </a:cubicBezTo>
                  <a:cubicBezTo>
                    <a:pt x="980" y="170"/>
                    <a:pt x="810" y="29"/>
                    <a:pt x="606" y="5"/>
                  </a:cubicBezTo>
                  <a:cubicBezTo>
                    <a:pt x="604" y="3"/>
                    <a:pt x="604" y="3"/>
                    <a:pt x="604" y="2"/>
                  </a:cubicBezTo>
                  <a:lnTo>
                    <a:pt x="602" y="3"/>
                  </a:lnTo>
                  <a:cubicBezTo>
                    <a:pt x="581" y="2"/>
                    <a:pt x="560" y="0"/>
                    <a:pt x="539" y="0"/>
                  </a:cubicBezTo>
                  <a:cubicBezTo>
                    <a:pt x="518" y="0"/>
                    <a:pt x="496" y="2"/>
                    <a:pt x="475" y="3"/>
                  </a:cubicBezTo>
                  <a:lnTo>
                    <a:pt x="474" y="2"/>
                  </a:lnTo>
                  <a:cubicBezTo>
                    <a:pt x="474" y="3"/>
                    <a:pt x="474" y="3"/>
                    <a:pt x="472" y="5"/>
                  </a:cubicBezTo>
                  <a:cubicBezTo>
                    <a:pt x="205" y="37"/>
                    <a:pt x="0" y="264"/>
                    <a:pt x="0" y="540"/>
                  </a:cubicBezTo>
                  <a:cubicBezTo>
                    <a:pt x="0" y="839"/>
                    <a:pt x="240" y="1081"/>
                    <a:pt x="539" y="1081"/>
                  </a:cubicBezTo>
                  <a:cubicBezTo>
                    <a:pt x="592" y="1081"/>
                    <a:pt x="645" y="1073"/>
                    <a:pt x="694" y="1058"/>
                  </a:cubicBezTo>
                  <a:cubicBezTo>
                    <a:pt x="681" y="1041"/>
                    <a:pt x="671" y="1021"/>
                    <a:pt x="662" y="1003"/>
                  </a:cubicBezTo>
                  <a:cubicBezTo>
                    <a:pt x="660" y="999"/>
                    <a:pt x="659" y="996"/>
                    <a:pt x="657" y="993"/>
                  </a:cubicBezTo>
                  <a:cubicBezTo>
                    <a:pt x="645" y="968"/>
                    <a:pt x="637" y="944"/>
                    <a:pt x="630" y="918"/>
                  </a:cubicBezTo>
                  <a:cubicBezTo>
                    <a:pt x="615" y="944"/>
                    <a:pt x="595" y="968"/>
                    <a:pt x="575" y="994"/>
                  </a:cubicBezTo>
                  <a:lnTo>
                    <a:pt x="575" y="795"/>
                  </a:lnTo>
                  <a:cubicBezTo>
                    <a:pt x="589" y="795"/>
                    <a:pt x="602" y="797"/>
                    <a:pt x="616" y="798"/>
                  </a:cubicBezTo>
                  <a:cubicBezTo>
                    <a:pt x="616" y="774"/>
                    <a:pt x="619" y="750"/>
                    <a:pt x="624" y="727"/>
                  </a:cubicBezTo>
                  <a:cubicBezTo>
                    <a:pt x="607" y="726"/>
                    <a:pt x="592" y="724"/>
                    <a:pt x="575" y="723"/>
                  </a:cubicBezTo>
                  <a:lnTo>
                    <a:pt x="575" y="578"/>
                  </a:lnTo>
                  <a:lnTo>
                    <a:pt x="680" y="578"/>
                  </a:lnTo>
                  <a:cubicBezTo>
                    <a:pt x="695" y="551"/>
                    <a:pt x="713" y="527"/>
                    <a:pt x="734" y="504"/>
                  </a:cubicBezTo>
                  <a:lnTo>
                    <a:pt x="575" y="504"/>
                  </a:lnTo>
                  <a:lnTo>
                    <a:pt x="575" y="360"/>
                  </a:lnTo>
                  <a:cubicBezTo>
                    <a:pt x="630" y="357"/>
                    <a:pt x="681" y="348"/>
                    <a:pt x="728" y="336"/>
                  </a:cubicBezTo>
                  <a:cubicBezTo>
                    <a:pt x="742" y="380"/>
                    <a:pt x="753" y="428"/>
                    <a:pt x="757" y="481"/>
                  </a:cubicBezTo>
                  <a:cubicBezTo>
                    <a:pt x="777" y="462"/>
                    <a:pt x="800" y="445"/>
                    <a:pt x="824" y="430"/>
                  </a:cubicBezTo>
                  <a:cubicBezTo>
                    <a:pt x="818" y="389"/>
                    <a:pt x="807" y="351"/>
                    <a:pt x="797" y="316"/>
                  </a:cubicBezTo>
                  <a:cubicBezTo>
                    <a:pt x="839" y="299"/>
                    <a:pt x="879" y="281"/>
                    <a:pt x="914" y="263"/>
                  </a:cubicBezTo>
                  <a:cubicBezTo>
                    <a:pt x="938" y="295"/>
                    <a:pt x="958" y="331"/>
                    <a:pt x="973" y="369"/>
                  </a:cubicBezTo>
                  <a:close/>
                  <a:moveTo>
                    <a:pt x="502" y="287"/>
                  </a:moveTo>
                  <a:cubicBezTo>
                    <a:pt x="461" y="284"/>
                    <a:pt x="420" y="278"/>
                    <a:pt x="376" y="266"/>
                  </a:cubicBezTo>
                  <a:cubicBezTo>
                    <a:pt x="417" y="175"/>
                    <a:pt x="472" y="111"/>
                    <a:pt x="502" y="79"/>
                  </a:cubicBezTo>
                  <a:lnTo>
                    <a:pt x="502" y="287"/>
                  </a:lnTo>
                  <a:close/>
                  <a:moveTo>
                    <a:pt x="393" y="97"/>
                  </a:moveTo>
                  <a:cubicBezTo>
                    <a:pt x="364" y="137"/>
                    <a:pt x="334" y="187"/>
                    <a:pt x="308" y="246"/>
                  </a:cubicBezTo>
                  <a:cubicBezTo>
                    <a:pt x="278" y="236"/>
                    <a:pt x="246" y="222"/>
                    <a:pt x="214" y="205"/>
                  </a:cubicBezTo>
                  <a:cubicBezTo>
                    <a:pt x="264" y="157"/>
                    <a:pt x="325" y="120"/>
                    <a:pt x="393" y="97"/>
                  </a:cubicBezTo>
                  <a:close/>
                  <a:moveTo>
                    <a:pt x="164" y="263"/>
                  </a:moveTo>
                  <a:cubicBezTo>
                    <a:pt x="203" y="284"/>
                    <a:pt x="243" y="301"/>
                    <a:pt x="281" y="314"/>
                  </a:cubicBezTo>
                  <a:cubicBezTo>
                    <a:pt x="263" y="372"/>
                    <a:pt x="251" y="434"/>
                    <a:pt x="247" y="504"/>
                  </a:cubicBezTo>
                  <a:lnTo>
                    <a:pt x="75" y="504"/>
                  </a:lnTo>
                  <a:cubicBezTo>
                    <a:pt x="82" y="415"/>
                    <a:pt x="114" y="331"/>
                    <a:pt x="164" y="263"/>
                  </a:cubicBezTo>
                  <a:close/>
                  <a:moveTo>
                    <a:pt x="249" y="578"/>
                  </a:moveTo>
                  <a:cubicBezTo>
                    <a:pt x="252" y="638"/>
                    <a:pt x="266" y="700"/>
                    <a:pt x="288" y="765"/>
                  </a:cubicBezTo>
                  <a:cubicBezTo>
                    <a:pt x="247" y="780"/>
                    <a:pt x="207" y="797"/>
                    <a:pt x="166" y="820"/>
                  </a:cubicBezTo>
                  <a:cubicBezTo>
                    <a:pt x="114" y="751"/>
                    <a:pt x="82" y="668"/>
                    <a:pt x="75" y="578"/>
                  </a:cubicBezTo>
                  <a:lnTo>
                    <a:pt x="249" y="578"/>
                  </a:lnTo>
                  <a:close/>
                  <a:moveTo>
                    <a:pt x="316" y="833"/>
                  </a:moveTo>
                  <a:cubicBezTo>
                    <a:pt x="339" y="883"/>
                    <a:pt x="367" y="935"/>
                    <a:pt x="405" y="988"/>
                  </a:cubicBezTo>
                  <a:cubicBezTo>
                    <a:pt x="332" y="967"/>
                    <a:pt x="267" y="927"/>
                    <a:pt x="216" y="876"/>
                  </a:cubicBezTo>
                  <a:cubicBezTo>
                    <a:pt x="249" y="859"/>
                    <a:pt x="282" y="845"/>
                    <a:pt x="316" y="833"/>
                  </a:cubicBezTo>
                  <a:close/>
                  <a:moveTo>
                    <a:pt x="502" y="994"/>
                  </a:moveTo>
                  <a:cubicBezTo>
                    <a:pt x="452" y="932"/>
                    <a:pt x="416" y="871"/>
                    <a:pt x="387" y="814"/>
                  </a:cubicBezTo>
                  <a:cubicBezTo>
                    <a:pt x="427" y="804"/>
                    <a:pt x="464" y="798"/>
                    <a:pt x="502" y="795"/>
                  </a:cubicBezTo>
                  <a:lnTo>
                    <a:pt x="502" y="994"/>
                  </a:lnTo>
                  <a:close/>
                  <a:moveTo>
                    <a:pt x="358" y="745"/>
                  </a:moveTo>
                  <a:cubicBezTo>
                    <a:pt x="337" y="686"/>
                    <a:pt x="325" y="630"/>
                    <a:pt x="320" y="578"/>
                  </a:cubicBezTo>
                  <a:lnTo>
                    <a:pt x="502" y="578"/>
                  </a:lnTo>
                  <a:lnTo>
                    <a:pt x="502" y="724"/>
                  </a:lnTo>
                  <a:cubicBezTo>
                    <a:pt x="455" y="726"/>
                    <a:pt x="408" y="733"/>
                    <a:pt x="358" y="745"/>
                  </a:cubicBezTo>
                  <a:close/>
                  <a:moveTo>
                    <a:pt x="349" y="336"/>
                  </a:moveTo>
                  <a:cubicBezTo>
                    <a:pt x="402" y="349"/>
                    <a:pt x="454" y="357"/>
                    <a:pt x="502" y="360"/>
                  </a:cubicBezTo>
                  <a:lnTo>
                    <a:pt x="502" y="504"/>
                  </a:lnTo>
                  <a:lnTo>
                    <a:pt x="319" y="504"/>
                  </a:lnTo>
                  <a:cubicBezTo>
                    <a:pt x="322" y="442"/>
                    <a:pt x="332" y="386"/>
                    <a:pt x="349" y="336"/>
                  </a:cubicBezTo>
                  <a:close/>
                  <a:moveTo>
                    <a:pt x="575" y="287"/>
                  </a:moveTo>
                  <a:lnTo>
                    <a:pt x="575" y="79"/>
                  </a:lnTo>
                  <a:cubicBezTo>
                    <a:pt x="606" y="111"/>
                    <a:pt x="660" y="176"/>
                    <a:pt x="703" y="269"/>
                  </a:cubicBezTo>
                  <a:cubicBezTo>
                    <a:pt x="663" y="280"/>
                    <a:pt x="621" y="286"/>
                    <a:pt x="575" y="287"/>
                  </a:cubicBezTo>
                  <a:close/>
                  <a:moveTo>
                    <a:pt x="684" y="97"/>
                  </a:moveTo>
                  <a:cubicBezTo>
                    <a:pt x="753" y="120"/>
                    <a:pt x="815" y="158"/>
                    <a:pt x="865" y="208"/>
                  </a:cubicBezTo>
                  <a:cubicBezTo>
                    <a:pt x="838" y="223"/>
                    <a:pt x="806" y="237"/>
                    <a:pt x="771" y="249"/>
                  </a:cubicBezTo>
                  <a:cubicBezTo>
                    <a:pt x="744" y="189"/>
                    <a:pt x="713" y="137"/>
                    <a:pt x="684" y="97"/>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7" name="Freeform 197"/>
            <p:cNvSpPr>
              <a:spLocks noChangeArrowheads="1"/>
            </p:cNvSpPr>
            <p:nvPr/>
          </p:nvSpPr>
          <p:spPr bwMode="auto">
            <a:xfrm>
              <a:off x="9064625" y="4341813"/>
              <a:ext cx="274638" cy="274637"/>
            </a:xfrm>
            <a:custGeom>
              <a:avLst/>
              <a:gdLst>
                <a:gd name="T0" fmla="*/ 381 w 761"/>
                <a:gd name="T1" fmla="*/ 760 h 761"/>
                <a:gd name="T2" fmla="*/ 0 w 761"/>
                <a:gd name="T3" fmla="*/ 379 h 761"/>
                <a:gd name="T4" fmla="*/ 381 w 761"/>
                <a:gd name="T5" fmla="*/ 0 h 761"/>
                <a:gd name="T6" fmla="*/ 760 w 761"/>
                <a:gd name="T7" fmla="*/ 379 h 761"/>
                <a:gd name="T8" fmla="*/ 381 w 761"/>
                <a:gd name="T9" fmla="*/ 760 h 761"/>
                <a:gd name="T10" fmla="*/ 381 w 761"/>
                <a:gd name="T11" fmla="*/ 74 h 761"/>
                <a:gd name="T12" fmla="*/ 74 w 761"/>
                <a:gd name="T13" fmla="*/ 379 h 761"/>
                <a:gd name="T14" fmla="*/ 381 w 761"/>
                <a:gd name="T15" fmla="*/ 685 h 761"/>
                <a:gd name="T16" fmla="*/ 686 w 761"/>
                <a:gd name="T17" fmla="*/ 379 h 761"/>
                <a:gd name="T18" fmla="*/ 381 w 761"/>
                <a:gd name="T19" fmla="*/ 74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1" h="761">
                  <a:moveTo>
                    <a:pt x="381" y="760"/>
                  </a:moveTo>
                  <a:cubicBezTo>
                    <a:pt x="170" y="760"/>
                    <a:pt x="0" y="588"/>
                    <a:pt x="0" y="379"/>
                  </a:cubicBezTo>
                  <a:cubicBezTo>
                    <a:pt x="0" y="170"/>
                    <a:pt x="170" y="0"/>
                    <a:pt x="381" y="0"/>
                  </a:cubicBezTo>
                  <a:cubicBezTo>
                    <a:pt x="590" y="0"/>
                    <a:pt x="760" y="170"/>
                    <a:pt x="760" y="379"/>
                  </a:cubicBezTo>
                  <a:cubicBezTo>
                    <a:pt x="760" y="588"/>
                    <a:pt x="590" y="760"/>
                    <a:pt x="381" y="760"/>
                  </a:cubicBezTo>
                  <a:close/>
                  <a:moveTo>
                    <a:pt x="381" y="74"/>
                  </a:moveTo>
                  <a:cubicBezTo>
                    <a:pt x="211" y="74"/>
                    <a:pt x="74" y="210"/>
                    <a:pt x="74" y="379"/>
                  </a:cubicBezTo>
                  <a:cubicBezTo>
                    <a:pt x="74" y="548"/>
                    <a:pt x="212" y="685"/>
                    <a:pt x="381" y="685"/>
                  </a:cubicBezTo>
                  <a:cubicBezTo>
                    <a:pt x="550" y="685"/>
                    <a:pt x="686" y="549"/>
                    <a:pt x="686" y="379"/>
                  </a:cubicBezTo>
                  <a:cubicBezTo>
                    <a:pt x="686" y="211"/>
                    <a:pt x="549" y="74"/>
                    <a:pt x="381" y="74"/>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8" name="Freeform 198"/>
            <p:cNvSpPr>
              <a:spLocks noChangeArrowheads="1"/>
            </p:cNvSpPr>
            <p:nvPr/>
          </p:nvSpPr>
          <p:spPr bwMode="auto">
            <a:xfrm>
              <a:off x="9134475" y="4391025"/>
              <a:ext cx="134938" cy="174625"/>
            </a:xfrm>
            <a:custGeom>
              <a:avLst/>
              <a:gdLst>
                <a:gd name="T0" fmla="*/ 156 w 373"/>
                <a:gd name="T1" fmla="*/ 482 h 483"/>
                <a:gd name="T2" fmla="*/ 156 w 373"/>
                <a:gd name="T3" fmla="*/ 426 h 483"/>
                <a:gd name="T4" fmla="*/ 152 w 373"/>
                <a:gd name="T5" fmla="*/ 426 h 483"/>
                <a:gd name="T6" fmla="*/ 5 w 373"/>
                <a:gd name="T7" fmla="*/ 344 h 483"/>
                <a:gd name="T8" fmla="*/ 67 w 373"/>
                <a:gd name="T9" fmla="*/ 329 h 483"/>
                <a:gd name="T10" fmla="*/ 150 w 373"/>
                <a:gd name="T11" fmla="*/ 364 h 483"/>
                <a:gd name="T12" fmla="*/ 156 w 373"/>
                <a:gd name="T13" fmla="*/ 364 h 483"/>
                <a:gd name="T14" fmla="*/ 156 w 373"/>
                <a:gd name="T15" fmla="*/ 267 h 483"/>
                <a:gd name="T16" fmla="*/ 152 w 373"/>
                <a:gd name="T17" fmla="*/ 265 h 483"/>
                <a:gd name="T18" fmla="*/ 47 w 373"/>
                <a:gd name="T19" fmla="*/ 235 h 483"/>
                <a:gd name="T20" fmla="*/ 46 w 373"/>
                <a:gd name="T21" fmla="*/ 233 h 483"/>
                <a:gd name="T22" fmla="*/ 0 w 373"/>
                <a:gd name="T23" fmla="*/ 161 h 483"/>
                <a:gd name="T24" fmla="*/ 152 w 373"/>
                <a:gd name="T25" fmla="*/ 54 h 483"/>
                <a:gd name="T26" fmla="*/ 156 w 373"/>
                <a:gd name="T27" fmla="*/ 53 h 483"/>
                <a:gd name="T28" fmla="*/ 156 w 373"/>
                <a:gd name="T29" fmla="*/ 0 h 483"/>
                <a:gd name="T30" fmla="*/ 219 w 373"/>
                <a:gd name="T31" fmla="*/ 0 h 483"/>
                <a:gd name="T32" fmla="*/ 219 w 373"/>
                <a:gd name="T33" fmla="*/ 54 h 483"/>
                <a:gd name="T34" fmla="*/ 225 w 373"/>
                <a:gd name="T35" fmla="*/ 54 h 483"/>
                <a:gd name="T36" fmla="*/ 363 w 373"/>
                <a:gd name="T37" fmla="*/ 127 h 483"/>
                <a:gd name="T38" fmla="*/ 302 w 373"/>
                <a:gd name="T39" fmla="*/ 148 h 483"/>
                <a:gd name="T40" fmla="*/ 226 w 373"/>
                <a:gd name="T41" fmla="*/ 118 h 483"/>
                <a:gd name="T42" fmla="*/ 219 w 373"/>
                <a:gd name="T43" fmla="*/ 117 h 483"/>
                <a:gd name="T44" fmla="*/ 219 w 373"/>
                <a:gd name="T45" fmla="*/ 218 h 483"/>
                <a:gd name="T46" fmla="*/ 225 w 373"/>
                <a:gd name="T47" fmla="*/ 220 h 483"/>
                <a:gd name="T48" fmla="*/ 322 w 373"/>
                <a:gd name="T49" fmla="*/ 247 h 483"/>
                <a:gd name="T50" fmla="*/ 346 w 373"/>
                <a:gd name="T51" fmla="*/ 262 h 483"/>
                <a:gd name="T52" fmla="*/ 351 w 373"/>
                <a:gd name="T53" fmla="*/ 267 h 483"/>
                <a:gd name="T54" fmla="*/ 372 w 373"/>
                <a:gd name="T55" fmla="*/ 318 h 483"/>
                <a:gd name="T56" fmla="*/ 225 w 373"/>
                <a:gd name="T57" fmla="*/ 426 h 483"/>
                <a:gd name="T58" fmla="*/ 219 w 373"/>
                <a:gd name="T59" fmla="*/ 426 h 483"/>
                <a:gd name="T60" fmla="*/ 219 w 373"/>
                <a:gd name="T61" fmla="*/ 482 h 483"/>
                <a:gd name="T62" fmla="*/ 156 w 373"/>
                <a:gd name="T63" fmla="*/ 482 h 483"/>
                <a:gd name="T64" fmla="*/ 219 w 373"/>
                <a:gd name="T65" fmla="*/ 364 h 483"/>
                <a:gd name="T66" fmla="*/ 226 w 373"/>
                <a:gd name="T67" fmla="*/ 362 h 483"/>
                <a:gd name="T68" fmla="*/ 310 w 373"/>
                <a:gd name="T69" fmla="*/ 318 h 483"/>
                <a:gd name="T70" fmla="*/ 226 w 373"/>
                <a:gd name="T71" fmla="*/ 276 h 483"/>
                <a:gd name="T72" fmla="*/ 219 w 373"/>
                <a:gd name="T73" fmla="*/ 274 h 483"/>
                <a:gd name="T74" fmla="*/ 219 w 373"/>
                <a:gd name="T75" fmla="*/ 364 h 483"/>
                <a:gd name="T76" fmla="*/ 150 w 373"/>
                <a:gd name="T77" fmla="*/ 117 h 483"/>
                <a:gd name="T78" fmla="*/ 62 w 373"/>
                <a:gd name="T79" fmla="*/ 161 h 483"/>
                <a:gd name="T80" fmla="*/ 150 w 373"/>
                <a:gd name="T81" fmla="*/ 205 h 483"/>
                <a:gd name="T82" fmla="*/ 156 w 373"/>
                <a:gd name="T83" fmla="*/ 206 h 483"/>
                <a:gd name="T84" fmla="*/ 156 w 373"/>
                <a:gd name="T85" fmla="*/ 117 h 483"/>
                <a:gd name="T86" fmla="*/ 150 w 373"/>
                <a:gd name="T87" fmla="*/ 117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3" h="483">
                  <a:moveTo>
                    <a:pt x="156" y="482"/>
                  </a:moveTo>
                  <a:lnTo>
                    <a:pt x="156" y="426"/>
                  </a:lnTo>
                  <a:lnTo>
                    <a:pt x="152" y="426"/>
                  </a:lnTo>
                  <a:cubicBezTo>
                    <a:pt x="77" y="418"/>
                    <a:pt x="21" y="387"/>
                    <a:pt x="5" y="344"/>
                  </a:cubicBezTo>
                  <a:lnTo>
                    <a:pt x="67" y="329"/>
                  </a:lnTo>
                  <a:cubicBezTo>
                    <a:pt x="77" y="343"/>
                    <a:pt x="108" y="358"/>
                    <a:pt x="150" y="364"/>
                  </a:cubicBezTo>
                  <a:lnTo>
                    <a:pt x="156" y="364"/>
                  </a:lnTo>
                  <a:lnTo>
                    <a:pt x="156" y="267"/>
                  </a:lnTo>
                  <a:lnTo>
                    <a:pt x="152" y="265"/>
                  </a:lnTo>
                  <a:cubicBezTo>
                    <a:pt x="94" y="256"/>
                    <a:pt x="62" y="242"/>
                    <a:pt x="47" y="235"/>
                  </a:cubicBezTo>
                  <a:lnTo>
                    <a:pt x="46" y="233"/>
                  </a:lnTo>
                  <a:cubicBezTo>
                    <a:pt x="15" y="214"/>
                    <a:pt x="0" y="188"/>
                    <a:pt x="0" y="161"/>
                  </a:cubicBezTo>
                  <a:cubicBezTo>
                    <a:pt x="0" y="107"/>
                    <a:pt x="62" y="63"/>
                    <a:pt x="152" y="54"/>
                  </a:cubicBezTo>
                  <a:lnTo>
                    <a:pt x="156" y="53"/>
                  </a:lnTo>
                  <a:lnTo>
                    <a:pt x="156" y="0"/>
                  </a:lnTo>
                  <a:lnTo>
                    <a:pt x="219" y="0"/>
                  </a:lnTo>
                  <a:lnTo>
                    <a:pt x="219" y="54"/>
                  </a:lnTo>
                  <a:lnTo>
                    <a:pt x="225" y="54"/>
                  </a:lnTo>
                  <a:cubicBezTo>
                    <a:pt x="291" y="62"/>
                    <a:pt x="343" y="89"/>
                    <a:pt x="363" y="127"/>
                  </a:cubicBezTo>
                  <a:lnTo>
                    <a:pt x="302" y="148"/>
                  </a:lnTo>
                  <a:cubicBezTo>
                    <a:pt x="291" y="136"/>
                    <a:pt x="264" y="123"/>
                    <a:pt x="226" y="118"/>
                  </a:cubicBezTo>
                  <a:lnTo>
                    <a:pt x="219" y="117"/>
                  </a:lnTo>
                  <a:lnTo>
                    <a:pt x="219" y="218"/>
                  </a:lnTo>
                  <a:lnTo>
                    <a:pt x="225" y="220"/>
                  </a:lnTo>
                  <a:cubicBezTo>
                    <a:pt x="266" y="227"/>
                    <a:pt x="299" y="236"/>
                    <a:pt x="322" y="247"/>
                  </a:cubicBezTo>
                  <a:cubicBezTo>
                    <a:pt x="332" y="252"/>
                    <a:pt x="340" y="256"/>
                    <a:pt x="346" y="262"/>
                  </a:cubicBezTo>
                  <a:cubicBezTo>
                    <a:pt x="348" y="264"/>
                    <a:pt x="349" y="265"/>
                    <a:pt x="351" y="267"/>
                  </a:cubicBezTo>
                  <a:cubicBezTo>
                    <a:pt x="364" y="283"/>
                    <a:pt x="372" y="300"/>
                    <a:pt x="372" y="318"/>
                  </a:cubicBezTo>
                  <a:cubicBezTo>
                    <a:pt x="372" y="371"/>
                    <a:pt x="311" y="415"/>
                    <a:pt x="225" y="426"/>
                  </a:cubicBezTo>
                  <a:lnTo>
                    <a:pt x="219" y="426"/>
                  </a:lnTo>
                  <a:lnTo>
                    <a:pt x="219" y="482"/>
                  </a:lnTo>
                  <a:lnTo>
                    <a:pt x="156" y="482"/>
                  </a:lnTo>
                  <a:close/>
                  <a:moveTo>
                    <a:pt x="219" y="364"/>
                  </a:moveTo>
                  <a:lnTo>
                    <a:pt x="226" y="362"/>
                  </a:lnTo>
                  <a:cubicBezTo>
                    <a:pt x="275" y="355"/>
                    <a:pt x="310" y="334"/>
                    <a:pt x="310" y="318"/>
                  </a:cubicBezTo>
                  <a:cubicBezTo>
                    <a:pt x="310" y="305"/>
                    <a:pt x="275" y="283"/>
                    <a:pt x="226" y="276"/>
                  </a:cubicBezTo>
                  <a:lnTo>
                    <a:pt x="219" y="274"/>
                  </a:lnTo>
                  <a:lnTo>
                    <a:pt x="219" y="364"/>
                  </a:lnTo>
                  <a:close/>
                  <a:moveTo>
                    <a:pt x="150" y="117"/>
                  </a:moveTo>
                  <a:cubicBezTo>
                    <a:pt x="96" y="124"/>
                    <a:pt x="62" y="148"/>
                    <a:pt x="62" y="161"/>
                  </a:cubicBezTo>
                  <a:cubicBezTo>
                    <a:pt x="62" y="174"/>
                    <a:pt x="96" y="199"/>
                    <a:pt x="150" y="205"/>
                  </a:cubicBezTo>
                  <a:lnTo>
                    <a:pt x="156" y="206"/>
                  </a:lnTo>
                  <a:lnTo>
                    <a:pt x="156" y="117"/>
                  </a:lnTo>
                  <a:lnTo>
                    <a:pt x="150" y="1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2"/>
                </a:solidFill>
              </a:endParaRPr>
            </a:p>
          </p:txBody>
        </p:sp>
      </p:grpSp>
      <p:graphicFrame>
        <p:nvGraphicFramePr>
          <p:cNvPr id="10" name="Table 9"/>
          <p:cNvGraphicFramePr>
            <a:graphicFrameLocks noGrp="1"/>
          </p:cNvGraphicFramePr>
          <p:nvPr>
            <p:extLst>
              <p:ext uri="{D42A27DB-BD31-4B8C-83A1-F6EECF244321}">
                <p14:modId xmlns:p14="http://schemas.microsoft.com/office/powerpoint/2010/main" val="3852575522"/>
              </p:ext>
            </p:extLst>
          </p:nvPr>
        </p:nvGraphicFramePr>
        <p:xfrm>
          <a:off x="8747" y="353868"/>
          <a:ext cx="9090422" cy="1285137"/>
        </p:xfrm>
        <a:graphic>
          <a:graphicData uri="http://schemas.openxmlformats.org/drawingml/2006/table">
            <a:tbl>
              <a:tblPr firstRow="1" bandRow="1">
                <a:tableStyleId>{5C22544A-7EE6-4342-B048-85BDC9FD1C3A}</a:tableStyleId>
              </a:tblPr>
              <a:tblGrid>
                <a:gridCol w="1300354">
                  <a:extLst>
                    <a:ext uri="{9D8B030D-6E8A-4147-A177-3AD203B41FA5}">
                      <a16:colId xmlns:a16="http://schemas.microsoft.com/office/drawing/2014/main" val="20000"/>
                    </a:ext>
                  </a:extLst>
                </a:gridCol>
                <a:gridCol w="7790068">
                  <a:extLst>
                    <a:ext uri="{9D8B030D-6E8A-4147-A177-3AD203B41FA5}">
                      <a16:colId xmlns:a16="http://schemas.microsoft.com/office/drawing/2014/main" val="20001"/>
                    </a:ext>
                  </a:extLst>
                </a:gridCol>
              </a:tblGrid>
              <a:tr h="539820">
                <a:tc>
                  <a:txBody>
                    <a:bodyPr/>
                    <a:lstStyle/>
                    <a:p>
                      <a:pPr algn="l"/>
                      <a:r>
                        <a:rPr lang="en-US" sz="1000" dirty="0"/>
                        <a:t>LMR Roadmap Strategies</a:t>
                      </a:r>
                    </a:p>
                  </a:txBody>
                  <a:tcPr anchor="ctr">
                    <a:solidFill>
                      <a:schemeClr val="bg1">
                        <a:lumMod val="65000"/>
                      </a:schemeClr>
                    </a:solidFill>
                  </a:tcPr>
                </a:tc>
                <a:tc>
                  <a:txBody>
                    <a:bodyPr/>
                    <a:lstStyle/>
                    <a:p>
                      <a:pPr algn="ctr"/>
                      <a:r>
                        <a:rPr lang="en-US" sz="1000" b="1" i="1" dirty="0">
                          <a:solidFill>
                            <a:schemeClr val="bg1"/>
                          </a:solidFill>
                          <a:ea typeface="Segoe UI Black" panose="020B0A02040204020203" pitchFamily="34" charset="0"/>
                          <a:cs typeface="Segoe UI Black" panose="020B0A02040204020203" pitchFamily="34" charset="0"/>
                        </a:rPr>
                        <a:t>Implementation</a:t>
                      </a:r>
                      <a:r>
                        <a:rPr lang="en-US" sz="1000" b="1" i="1" baseline="0" dirty="0">
                          <a:solidFill>
                            <a:schemeClr val="bg1"/>
                          </a:solidFill>
                          <a:ea typeface="Segoe UI Black" panose="020B0A02040204020203" pitchFamily="34" charset="0"/>
                          <a:cs typeface="Segoe UI Black" panose="020B0A02040204020203" pitchFamily="34" charset="0"/>
                        </a:rPr>
                        <a:t> Projects and Desired Timeline</a:t>
                      </a:r>
                      <a:endParaRPr lang="en-US" sz="1000" b="1" i="1" dirty="0">
                        <a:solidFill>
                          <a:schemeClr val="bg1"/>
                        </a:solidFill>
                        <a:ea typeface="Segoe UI Black" panose="020B0A02040204020203" pitchFamily="34" charset="0"/>
                        <a:cs typeface="Segoe UI Black" panose="020B0A02040204020203" pitchFamily="34" charset="0"/>
                      </a:endParaRPr>
                    </a:p>
                  </a:txBody>
                  <a:tcPr marL="45720" marR="45720" anchor="ctr">
                    <a:lnB w="12700" cap="flat" cmpd="sng" algn="ctr">
                      <a:no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74531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1" dirty="0">
                          <a:solidFill>
                            <a:schemeClr val="tx1"/>
                          </a:solidFill>
                          <a:ea typeface="Segoe UI Black" panose="020B0A02040204020203" pitchFamily="34" charset="0"/>
                          <a:cs typeface="Segoe UI Black" panose="020B0A02040204020203" pitchFamily="34" charset="0"/>
                        </a:rPr>
                        <a:t>4. Adopt New Technologies</a:t>
                      </a:r>
                    </a:p>
                  </a:txBody>
                  <a:tcPr anchor="ctr">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indent="0">
                        <a:buSzPct val="100000"/>
                        <a:buFont typeface="+mj-lt"/>
                        <a:buNone/>
                      </a:pPr>
                      <a:endParaRPr lang="en-US" sz="700" b="0" i="0" baseline="0" dirty="0">
                        <a:solidFill>
                          <a:schemeClr val="tx1"/>
                        </a:solidFill>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5"/>
                  </a:ext>
                </a:extLst>
              </a:tr>
            </a:tbl>
          </a:graphicData>
        </a:graphic>
      </p:graphicFrame>
      <p:grpSp>
        <p:nvGrpSpPr>
          <p:cNvPr id="42" name="Group 41"/>
          <p:cNvGrpSpPr/>
          <p:nvPr/>
        </p:nvGrpSpPr>
        <p:grpSpPr>
          <a:xfrm>
            <a:off x="20021" y="918649"/>
            <a:ext cx="294290" cy="294290"/>
            <a:chOff x="1406" y="3756908"/>
            <a:chExt cx="294290" cy="294290"/>
          </a:xfrm>
        </p:grpSpPr>
        <p:sp>
          <p:nvSpPr>
            <p:cNvPr id="43" name="Rectangle 42"/>
            <p:cNvSpPr/>
            <p:nvPr/>
          </p:nvSpPr>
          <p:spPr>
            <a:xfrm>
              <a:off x="1406" y="3756908"/>
              <a:ext cx="294290" cy="2942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44" name="Group 43"/>
            <p:cNvGrpSpPr/>
            <p:nvPr/>
          </p:nvGrpSpPr>
          <p:grpSpPr>
            <a:xfrm>
              <a:off x="64796" y="3810934"/>
              <a:ext cx="167512" cy="192068"/>
              <a:chOff x="1909763" y="709613"/>
              <a:chExt cx="447675" cy="525462"/>
            </a:xfrm>
            <a:solidFill>
              <a:schemeClr val="bg1"/>
            </a:solidFill>
          </p:grpSpPr>
          <p:sp>
            <p:nvSpPr>
              <p:cNvPr id="45" name="Freeform 1"/>
              <p:cNvSpPr>
                <a:spLocks noChangeArrowheads="1"/>
              </p:cNvSpPr>
              <p:nvPr/>
            </p:nvSpPr>
            <p:spPr bwMode="auto">
              <a:xfrm>
                <a:off x="2300288" y="965200"/>
                <a:ext cx="57150" cy="57150"/>
              </a:xfrm>
              <a:custGeom>
                <a:avLst/>
                <a:gdLst>
                  <a:gd name="T0" fmla="*/ 158 w 159"/>
                  <a:gd name="T1" fmla="*/ 77 h 157"/>
                  <a:gd name="T2" fmla="*/ 147 w 159"/>
                  <a:gd name="T3" fmla="*/ 117 h 157"/>
                  <a:gd name="T4" fmla="*/ 119 w 159"/>
                  <a:gd name="T5" fmla="*/ 145 h 157"/>
                  <a:gd name="T6" fmla="*/ 79 w 159"/>
                  <a:gd name="T7" fmla="*/ 156 h 157"/>
                  <a:gd name="T8" fmla="*/ 40 w 159"/>
                  <a:gd name="T9" fmla="*/ 145 h 157"/>
                  <a:gd name="T10" fmla="*/ 11 w 159"/>
                  <a:gd name="T11" fmla="*/ 117 h 157"/>
                  <a:gd name="T12" fmla="*/ 0 w 159"/>
                  <a:gd name="T13" fmla="*/ 77 h 157"/>
                  <a:gd name="T14" fmla="*/ 11 w 159"/>
                  <a:gd name="T15" fmla="*/ 39 h 157"/>
                  <a:gd name="T16" fmla="*/ 40 w 159"/>
                  <a:gd name="T17" fmla="*/ 9 h 157"/>
                  <a:gd name="T18" fmla="*/ 79 w 159"/>
                  <a:gd name="T19" fmla="*/ 0 h 157"/>
                  <a:gd name="T20" fmla="*/ 119 w 159"/>
                  <a:gd name="T21" fmla="*/ 9 h 157"/>
                  <a:gd name="T22" fmla="*/ 147 w 159"/>
                  <a:gd name="T23" fmla="*/ 39 h 157"/>
                  <a:gd name="T24" fmla="*/ 158 w 159"/>
                  <a:gd name="T25" fmla="*/ 7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7">
                    <a:moveTo>
                      <a:pt x="158" y="77"/>
                    </a:moveTo>
                    <a:cubicBezTo>
                      <a:pt x="158" y="92"/>
                      <a:pt x="154" y="104"/>
                      <a:pt x="147" y="117"/>
                    </a:cubicBezTo>
                    <a:cubicBezTo>
                      <a:pt x="141" y="129"/>
                      <a:pt x="131" y="139"/>
                      <a:pt x="119" y="145"/>
                    </a:cubicBezTo>
                    <a:cubicBezTo>
                      <a:pt x="106" y="152"/>
                      <a:pt x="93" y="156"/>
                      <a:pt x="79" y="156"/>
                    </a:cubicBezTo>
                    <a:cubicBezTo>
                      <a:pt x="65" y="156"/>
                      <a:pt x="53" y="152"/>
                      <a:pt x="40" y="145"/>
                    </a:cubicBezTo>
                    <a:cubicBezTo>
                      <a:pt x="27" y="139"/>
                      <a:pt x="18" y="130"/>
                      <a:pt x="11" y="117"/>
                    </a:cubicBezTo>
                    <a:cubicBezTo>
                      <a:pt x="4" y="104"/>
                      <a:pt x="0" y="92"/>
                      <a:pt x="0" y="77"/>
                    </a:cubicBezTo>
                    <a:cubicBezTo>
                      <a:pt x="0" y="63"/>
                      <a:pt x="4" y="52"/>
                      <a:pt x="11" y="39"/>
                    </a:cubicBezTo>
                    <a:cubicBezTo>
                      <a:pt x="18" y="26"/>
                      <a:pt x="27" y="16"/>
                      <a:pt x="40" y="9"/>
                    </a:cubicBezTo>
                    <a:cubicBezTo>
                      <a:pt x="53" y="2"/>
                      <a:pt x="64" y="0"/>
                      <a:pt x="79" y="0"/>
                    </a:cubicBezTo>
                    <a:cubicBezTo>
                      <a:pt x="93" y="0"/>
                      <a:pt x="106" y="2"/>
                      <a:pt x="119" y="9"/>
                    </a:cubicBezTo>
                    <a:cubicBezTo>
                      <a:pt x="131" y="16"/>
                      <a:pt x="141" y="26"/>
                      <a:pt x="147" y="39"/>
                    </a:cubicBezTo>
                    <a:cubicBezTo>
                      <a:pt x="154" y="52"/>
                      <a:pt x="158" y="63"/>
                      <a:pt x="158" y="7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6" name="Freeform 2"/>
              <p:cNvSpPr>
                <a:spLocks noChangeArrowheads="1"/>
              </p:cNvSpPr>
              <p:nvPr/>
            </p:nvSpPr>
            <p:spPr bwMode="auto">
              <a:xfrm>
                <a:off x="2300288" y="793750"/>
                <a:ext cx="57150" cy="57150"/>
              </a:xfrm>
              <a:custGeom>
                <a:avLst/>
                <a:gdLst>
                  <a:gd name="T0" fmla="*/ 158 w 159"/>
                  <a:gd name="T1" fmla="*/ 79 h 159"/>
                  <a:gd name="T2" fmla="*/ 147 w 159"/>
                  <a:gd name="T3" fmla="*/ 118 h 159"/>
                  <a:gd name="T4" fmla="*/ 119 w 159"/>
                  <a:gd name="T5" fmla="*/ 147 h 159"/>
                  <a:gd name="T6" fmla="*/ 79 w 159"/>
                  <a:gd name="T7" fmla="*/ 158 h 159"/>
                  <a:gd name="T8" fmla="*/ 40 w 159"/>
                  <a:gd name="T9" fmla="*/ 147 h 159"/>
                  <a:gd name="T10" fmla="*/ 11 w 159"/>
                  <a:gd name="T11" fmla="*/ 118 h 159"/>
                  <a:gd name="T12" fmla="*/ 0 w 159"/>
                  <a:gd name="T13" fmla="*/ 79 h 159"/>
                  <a:gd name="T14" fmla="*/ 11 w 159"/>
                  <a:gd name="T15" fmla="*/ 39 h 159"/>
                  <a:gd name="T16" fmla="*/ 40 w 159"/>
                  <a:gd name="T17" fmla="*/ 11 h 159"/>
                  <a:gd name="T18" fmla="*/ 79 w 159"/>
                  <a:gd name="T19" fmla="*/ 0 h 159"/>
                  <a:gd name="T20" fmla="*/ 119 w 159"/>
                  <a:gd name="T21" fmla="*/ 11 h 159"/>
                  <a:gd name="T22" fmla="*/ 147 w 159"/>
                  <a:gd name="T23" fmla="*/ 39 h 159"/>
                  <a:gd name="T24" fmla="*/ 158 w 159"/>
                  <a:gd name="T25"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58" y="79"/>
                    </a:moveTo>
                    <a:cubicBezTo>
                      <a:pt x="158" y="92"/>
                      <a:pt x="154" y="105"/>
                      <a:pt x="147" y="118"/>
                    </a:cubicBezTo>
                    <a:cubicBezTo>
                      <a:pt x="141" y="131"/>
                      <a:pt x="131" y="140"/>
                      <a:pt x="119" y="147"/>
                    </a:cubicBezTo>
                    <a:cubicBezTo>
                      <a:pt x="106" y="154"/>
                      <a:pt x="93" y="158"/>
                      <a:pt x="79" y="158"/>
                    </a:cubicBezTo>
                    <a:cubicBezTo>
                      <a:pt x="65" y="158"/>
                      <a:pt x="53" y="154"/>
                      <a:pt x="40" y="147"/>
                    </a:cubicBezTo>
                    <a:cubicBezTo>
                      <a:pt x="27" y="140"/>
                      <a:pt x="18" y="131"/>
                      <a:pt x="11" y="118"/>
                    </a:cubicBezTo>
                    <a:cubicBezTo>
                      <a:pt x="4" y="105"/>
                      <a:pt x="0" y="93"/>
                      <a:pt x="0" y="79"/>
                    </a:cubicBezTo>
                    <a:cubicBezTo>
                      <a:pt x="0" y="64"/>
                      <a:pt x="4" y="52"/>
                      <a:pt x="11" y="39"/>
                    </a:cubicBezTo>
                    <a:cubicBezTo>
                      <a:pt x="18" y="26"/>
                      <a:pt x="27" y="17"/>
                      <a:pt x="40" y="11"/>
                    </a:cubicBezTo>
                    <a:cubicBezTo>
                      <a:pt x="53" y="4"/>
                      <a:pt x="64" y="0"/>
                      <a:pt x="79" y="0"/>
                    </a:cubicBezTo>
                    <a:cubicBezTo>
                      <a:pt x="93" y="0"/>
                      <a:pt x="106" y="4"/>
                      <a:pt x="119" y="11"/>
                    </a:cubicBezTo>
                    <a:cubicBezTo>
                      <a:pt x="131" y="17"/>
                      <a:pt x="141" y="26"/>
                      <a:pt x="147" y="39"/>
                    </a:cubicBezTo>
                    <a:cubicBezTo>
                      <a:pt x="154" y="52"/>
                      <a:pt x="158" y="64"/>
                      <a:pt x="158" y="7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7" name="Freeform 3"/>
              <p:cNvSpPr>
                <a:spLocks noChangeArrowheads="1"/>
              </p:cNvSpPr>
              <p:nvPr/>
            </p:nvSpPr>
            <p:spPr bwMode="auto">
              <a:xfrm>
                <a:off x="2300288" y="1135063"/>
                <a:ext cx="57150" cy="57150"/>
              </a:xfrm>
              <a:custGeom>
                <a:avLst/>
                <a:gdLst>
                  <a:gd name="T0" fmla="*/ 158 w 159"/>
                  <a:gd name="T1" fmla="*/ 79 h 159"/>
                  <a:gd name="T2" fmla="*/ 147 w 159"/>
                  <a:gd name="T3" fmla="*/ 118 h 159"/>
                  <a:gd name="T4" fmla="*/ 119 w 159"/>
                  <a:gd name="T5" fmla="*/ 147 h 159"/>
                  <a:gd name="T6" fmla="*/ 79 w 159"/>
                  <a:gd name="T7" fmla="*/ 158 h 159"/>
                  <a:gd name="T8" fmla="*/ 40 w 159"/>
                  <a:gd name="T9" fmla="*/ 147 h 159"/>
                  <a:gd name="T10" fmla="*/ 11 w 159"/>
                  <a:gd name="T11" fmla="*/ 118 h 159"/>
                  <a:gd name="T12" fmla="*/ 0 w 159"/>
                  <a:gd name="T13" fmla="*/ 79 h 159"/>
                  <a:gd name="T14" fmla="*/ 11 w 159"/>
                  <a:gd name="T15" fmla="*/ 40 h 159"/>
                  <a:gd name="T16" fmla="*/ 40 w 159"/>
                  <a:gd name="T17" fmla="*/ 11 h 159"/>
                  <a:gd name="T18" fmla="*/ 79 w 159"/>
                  <a:gd name="T19" fmla="*/ 0 h 159"/>
                  <a:gd name="T20" fmla="*/ 119 w 159"/>
                  <a:gd name="T21" fmla="*/ 11 h 159"/>
                  <a:gd name="T22" fmla="*/ 147 w 159"/>
                  <a:gd name="T23" fmla="*/ 40 h 159"/>
                  <a:gd name="T24" fmla="*/ 158 w 159"/>
                  <a:gd name="T25"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58" y="79"/>
                    </a:moveTo>
                    <a:cubicBezTo>
                      <a:pt x="158" y="93"/>
                      <a:pt x="154" y="106"/>
                      <a:pt x="147" y="118"/>
                    </a:cubicBezTo>
                    <a:cubicBezTo>
                      <a:pt x="141" y="131"/>
                      <a:pt x="131" y="140"/>
                      <a:pt x="119" y="147"/>
                    </a:cubicBezTo>
                    <a:cubicBezTo>
                      <a:pt x="106" y="155"/>
                      <a:pt x="93" y="158"/>
                      <a:pt x="79" y="158"/>
                    </a:cubicBezTo>
                    <a:cubicBezTo>
                      <a:pt x="65" y="158"/>
                      <a:pt x="53" y="155"/>
                      <a:pt x="40" y="147"/>
                    </a:cubicBezTo>
                    <a:cubicBezTo>
                      <a:pt x="27" y="140"/>
                      <a:pt x="18" y="131"/>
                      <a:pt x="11" y="118"/>
                    </a:cubicBezTo>
                    <a:cubicBezTo>
                      <a:pt x="4" y="106"/>
                      <a:pt x="0" y="93"/>
                      <a:pt x="0" y="79"/>
                    </a:cubicBezTo>
                    <a:cubicBezTo>
                      <a:pt x="0" y="65"/>
                      <a:pt x="4" y="52"/>
                      <a:pt x="11" y="40"/>
                    </a:cubicBezTo>
                    <a:cubicBezTo>
                      <a:pt x="18" y="27"/>
                      <a:pt x="27" y="18"/>
                      <a:pt x="40" y="11"/>
                    </a:cubicBezTo>
                    <a:cubicBezTo>
                      <a:pt x="53" y="3"/>
                      <a:pt x="64" y="0"/>
                      <a:pt x="79" y="0"/>
                    </a:cubicBezTo>
                    <a:cubicBezTo>
                      <a:pt x="93" y="0"/>
                      <a:pt x="106" y="3"/>
                      <a:pt x="119" y="11"/>
                    </a:cubicBezTo>
                    <a:cubicBezTo>
                      <a:pt x="131" y="18"/>
                      <a:pt x="141" y="27"/>
                      <a:pt x="147" y="40"/>
                    </a:cubicBezTo>
                    <a:cubicBezTo>
                      <a:pt x="154" y="52"/>
                      <a:pt x="158" y="64"/>
                      <a:pt x="158" y="7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8" name="Freeform 4"/>
              <p:cNvSpPr>
                <a:spLocks noChangeArrowheads="1"/>
              </p:cNvSpPr>
              <p:nvPr/>
            </p:nvSpPr>
            <p:spPr bwMode="auto">
              <a:xfrm>
                <a:off x="2163763" y="809625"/>
                <a:ext cx="107950" cy="368300"/>
              </a:xfrm>
              <a:custGeom>
                <a:avLst/>
                <a:gdLst>
                  <a:gd name="T0" fmla="*/ 263 w 302"/>
                  <a:gd name="T1" fmla="*/ 549 h 1023"/>
                  <a:gd name="T2" fmla="*/ 301 w 302"/>
                  <a:gd name="T3" fmla="*/ 511 h 1023"/>
                  <a:gd name="T4" fmla="*/ 263 w 302"/>
                  <a:gd name="T5" fmla="*/ 473 h 1023"/>
                  <a:gd name="T6" fmla="*/ 184 w 302"/>
                  <a:gd name="T7" fmla="*/ 473 h 1023"/>
                  <a:gd name="T8" fmla="*/ 184 w 302"/>
                  <a:gd name="T9" fmla="*/ 76 h 1023"/>
                  <a:gd name="T10" fmla="*/ 261 w 302"/>
                  <a:gd name="T11" fmla="*/ 76 h 1023"/>
                  <a:gd name="T12" fmla="*/ 299 w 302"/>
                  <a:gd name="T13" fmla="*/ 38 h 1023"/>
                  <a:gd name="T14" fmla="*/ 261 w 302"/>
                  <a:gd name="T15" fmla="*/ 0 h 1023"/>
                  <a:gd name="T16" fmla="*/ 148 w 302"/>
                  <a:gd name="T17" fmla="*/ 0 h 1023"/>
                  <a:gd name="T18" fmla="*/ 116 w 302"/>
                  <a:gd name="T19" fmla="*/ 17 h 1023"/>
                  <a:gd name="T20" fmla="*/ 110 w 302"/>
                  <a:gd name="T21" fmla="*/ 39 h 1023"/>
                  <a:gd name="T22" fmla="*/ 110 w 302"/>
                  <a:gd name="T23" fmla="*/ 473 h 1023"/>
                  <a:gd name="T24" fmla="*/ 38 w 302"/>
                  <a:gd name="T25" fmla="*/ 473 h 1023"/>
                  <a:gd name="T26" fmla="*/ 0 w 302"/>
                  <a:gd name="T27" fmla="*/ 511 h 1023"/>
                  <a:gd name="T28" fmla="*/ 38 w 302"/>
                  <a:gd name="T29" fmla="*/ 549 h 1023"/>
                  <a:gd name="T30" fmla="*/ 110 w 302"/>
                  <a:gd name="T31" fmla="*/ 549 h 1023"/>
                  <a:gd name="T32" fmla="*/ 110 w 302"/>
                  <a:gd name="T33" fmla="*/ 983 h 1023"/>
                  <a:gd name="T34" fmla="*/ 113 w 302"/>
                  <a:gd name="T35" fmla="*/ 1000 h 1023"/>
                  <a:gd name="T36" fmla="*/ 148 w 302"/>
                  <a:gd name="T37" fmla="*/ 1022 h 1023"/>
                  <a:gd name="T38" fmla="*/ 261 w 302"/>
                  <a:gd name="T39" fmla="*/ 1022 h 1023"/>
                  <a:gd name="T40" fmla="*/ 299 w 302"/>
                  <a:gd name="T41" fmla="*/ 984 h 1023"/>
                  <a:gd name="T42" fmla="*/ 261 w 302"/>
                  <a:gd name="T43" fmla="*/ 948 h 1023"/>
                  <a:gd name="T44" fmla="*/ 184 w 302"/>
                  <a:gd name="T45" fmla="*/ 948 h 1023"/>
                  <a:gd name="T46" fmla="*/ 184 w 302"/>
                  <a:gd name="T47" fmla="*/ 549 h 1023"/>
                  <a:gd name="T48" fmla="*/ 263 w 302"/>
                  <a:gd name="T49" fmla="*/ 54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2" h="1023">
                    <a:moveTo>
                      <a:pt x="263" y="549"/>
                    </a:moveTo>
                    <a:cubicBezTo>
                      <a:pt x="284" y="549"/>
                      <a:pt x="301" y="532"/>
                      <a:pt x="301" y="511"/>
                    </a:cubicBezTo>
                    <a:cubicBezTo>
                      <a:pt x="301" y="490"/>
                      <a:pt x="284" y="473"/>
                      <a:pt x="263" y="473"/>
                    </a:cubicBezTo>
                    <a:lnTo>
                      <a:pt x="184" y="473"/>
                    </a:lnTo>
                    <a:lnTo>
                      <a:pt x="184" y="76"/>
                    </a:lnTo>
                    <a:lnTo>
                      <a:pt x="261" y="76"/>
                    </a:lnTo>
                    <a:cubicBezTo>
                      <a:pt x="283" y="76"/>
                      <a:pt x="299" y="58"/>
                      <a:pt x="299" y="38"/>
                    </a:cubicBezTo>
                    <a:cubicBezTo>
                      <a:pt x="299" y="17"/>
                      <a:pt x="283" y="0"/>
                      <a:pt x="261" y="0"/>
                    </a:cubicBezTo>
                    <a:lnTo>
                      <a:pt x="148" y="0"/>
                    </a:lnTo>
                    <a:cubicBezTo>
                      <a:pt x="134" y="0"/>
                      <a:pt x="123" y="7"/>
                      <a:pt x="116" y="17"/>
                    </a:cubicBezTo>
                    <a:cubicBezTo>
                      <a:pt x="113" y="23"/>
                      <a:pt x="110" y="30"/>
                      <a:pt x="110" y="39"/>
                    </a:cubicBezTo>
                    <a:lnTo>
                      <a:pt x="110" y="473"/>
                    </a:lnTo>
                    <a:lnTo>
                      <a:pt x="38" y="473"/>
                    </a:lnTo>
                    <a:cubicBezTo>
                      <a:pt x="17" y="473"/>
                      <a:pt x="0" y="490"/>
                      <a:pt x="0" y="511"/>
                    </a:cubicBezTo>
                    <a:cubicBezTo>
                      <a:pt x="0" y="532"/>
                      <a:pt x="17" y="549"/>
                      <a:pt x="38" y="549"/>
                    </a:cubicBezTo>
                    <a:lnTo>
                      <a:pt x="110" y="549"/>
                    </a:lnTo>
                    <a:lnTo>
                      <a:pt x="110" y="983"/>
                    </a:lnTo>
                    <a:cubicBezTo>
                      <a:pt x="110" y="989"/>
                      <a:pt x="111" y="995"/>
                      <a:pt x="113" y="1000"/>
                    </a:cubicBezTo>
                    <a:cubicBezTo>
                      <a:pt x="119" y="1013"/>
                      <a:pt x="132" y="1022"/>
                      <a:pt x="148" y="1022"/>
                    </a:cubicBezTo>
                    <a:lnTo>
                      <a:pt x="261" y="1022"/>
                    </a:lnTo>
                    <a:cubicBezTo>
                      <a:pt x="283" y="1022"/>
                      <a:pt x="299" y="1005"/>
                      <a:pt x="299" y="984"/>
                    </a:cubicBezTo>
                    <a:cubicBezTo>
                      <a:pt x="299" y="964"/>
                      <a:pt x="283" y="948"/>
                      <a:pt x="261" y="948"/>
                    </a:cubicBezTo>
                    <a:lnTo>
                      <a:pt x="184" y="948"/>
                    </a:lnTo>
                    <a:lnTo>
                      <a:pt x="184" y="549"/>
                    </a:lnTo>
                    <a:lnTo>
                      <a:pt x="263" y="54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9" name="Freeform 5"/>
              <p:cNvSpPr>
                <a:spLocks noChangeArrowheads="1"/>
              </p:cNvSpPr>
              <p:nvPr/>
            </p:nvSpPr>
            <p:spPr bwMode="auto">
              <a:xfrm>
                <a:off x="1976438" y="835025"/>
                <a:ext cx="31750" cy="26988"/>
              </a:xfrm>
              <a:custGeom>
                <a:avLst/>
                <a:gdLst>
                  <a:gd name="T0" fmla="*/ 42 w 87"/>
                  <a:gd name="T1" fmla="*/ 74 h 75"/>
                  <a:gd name="T2" fmla="*/ 0 w 87"/>
                  <a:gd name="T3" fmla="*/ 74 h 75"/>
                  <a:gd name="T4" fmla="*/ 0 w 87"/>
                  <a:gd name="T5" fmla="*/ 0 h 75"/>
                  <a:gd name="T6" fmla="*/ 86 w 87"/>
                  <a:gd name="T7" fmla="*/ 0 h 75"/>
                  <a:gd name="T8" fmla="*/ 86 w 87"/>
                  <a:gd name="T9" fmla="*/ 74 h 75"/>
                  <a:gd name="T10" fmla="*/ 42 w 87"/>
                  <a:gd name="T11" fmla="*/ 74 h 75"/>
                </a:gdLst>
                <a:ahLst/>
                <a:cxnLst>
                  <a:cxn ang="0">
                    <a:pos x="T0" y="T1"/>
                  </a:cxn>
                  <a:cxn ang="0">
                    <a:pos x="T2" y="T3"/>
                  </a:cxn>
                  <a:cxn ang="0">
                    <a:pos x="T4" y="T5"/>
                  </a:cxn>
                  <a:cxn ang="0">
                    <a:pos x="T6" y="T7"/>
                  </a:cxn>
                  <a:cxn ang="0">
                    <a:pos x="T8" y="T9"/>
                  </a:cxn>
                  <a:cxn ang="0">
                    <a:pos x="T10" y="T11"/>
                  </a:cxn>
                </a:cxnLst>
                <a:rect l="0" t="0" r="r" b="b"/>
                <a:pathLst>
                  <a:path w="87" h="75">
                    <a:moveTo>
                      <a:pt x="42" y="74"/>
                    </a:moveTo>
                    <a:lnTo>
                      <a:pt x="0" y="74"/>
                    </a:lnTo>
                    <a:lnTo>
                      <a:pt x="0" y="0"/>
                    </a:lnTo>
                    <a:lnTo>
                      <a:pt x="86" y="0"/>
                    </a:lnTo>
                    <a:lnTo>
                      <a:pt x="86" y="74"/>
                    </a:lnTo>
                    <a:lnTo>
                      <a:pt x="42" y="7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0" name="Freeform 6"/>
              <p:cNvSpPr>
                <a:spLocks noChangeArrowheads="1"/>
              </p:cNvSpPr>
              <p:nvPr/>
            </p:nvSpPr>
            <p:spPr bwMode="auto">
              <a:xfrm>
                <a:off x="2033588" y="835025"/>
                <a:ext cx="31750" cy="26988"/>
              </a:xfrm>
              <a:custGeom>
                <a:avLst/>
                <a:gdLst>
                  <a:gd name="T0" fmla="*/ 42 w 86"/>
                  <a:gd name="T1" fmla="*/ 74 h 75"/>
                  <a:gd name="T2" fmla="*/ 0 w 86"/>
                  <a:gd name="T3" fmla="*/ 74 h 75"/>
                  <a:gd name="T4" fmla="*/ 0 w 86"/>
                  <a:gd name="T5" fmla="*/ 0 h 75"/>
                  <a:gd name="T6" fmla="*/ 85 w 86"/>
                  <a:gd name="T7" fmla="*/ 0 h 75"/>
                  <a:gd name="T8" fmla="*/ 85 w 86"/>
                  <a:gd name="T9" fmla="*/ 74 h 75"/>
                  <a:gd name="T10" fmla="*/ 42 w 86"/>
                  <a:gd name="T11" fmla="*/ 74 h 75"/>
                </a:gdLst>
                <a:ahLst/>
                <a:cxnLst>
                  <a:cxn ang="0">
                    <a:pos x="T0" y="T1"/>
                  </a:cxn>
                  <a:cxn ang="0">
                    <a:pos x="T2" y="T3"/>
                  </a:cxn>
                  <a:cxn ang="0">
                    <a:pos x="T4" y="T5"/>
                  </a:cxn>
                  <a:cxn ang="0">
                    <a:pos x="T6" y="T7"/>
                  </a:cxn>
                  <a:cxn ang="0">
                    <a:pos x="T8" y="T9"/>
                  </a:cxn>
                  <a:cxn ang="0">
                    <a:pos x="T10" y="T11"/>
                  </a:cxn>
                </a:cxnLst>
                <a:rect l="0" t="0" r="r" b="b"/>
                <a:pathLst>
                  <a:path w="86" h="75">
                    <a:moveTo>
                      <a:pt x="42" y="74"/>
                    </a:moveTo>
                    <a:lnTo>
                      <a:pt x="0" y="74"/>
                    </a:lnTo>
                    <a:lnTo>
                      <a:pt x="0" y="0"/>
                    </a:lnTo>
                    <a:lnTo>
                      <a:pt x="85" y="0"/>
                    </a:lnTo>
                    <a:lnTo>
                      <a:pt x="85" y="74"/>
                    </a:lnTo>
                    <a:lnTo>
                      <a:pt x="42" y="7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1" name="Freeform 7"/>
              <p:cNvSpPr>
                <a:spLocks noChangeArrowheads="1"/>
              </p:cNvSpPr>
              <p:nvPr/>
            </p:nvSpPr>
            <p:spPr bwMode="auto">
              <a:xfrm>
                <a:off x="1976438" y="892175"/>
                <a:ext cx="31750" cy="26988"/>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2" name="Freeform 8"/>
              <p:cNvSpPr>
                <a:spLocks noChangeArrowheads="1"/>
              </p:cNvSpPr>
              <p:nvPr/>
            </p:nvSpPr>
            <p:spPr bwMode="auto">
              <a:xfrm>
                <a:off x="2033588" y="892175"/>
                <a:ext cx="31750" cy="26988"/>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3" name="Freeform 9"/>
              <p:cNvSpPr>
                <a:spLocks noChangeArrowheads="1"/>
              </p:cNvSpPr>
              <p:nvPr/>
            </p:nvSpPr>
            <p:spPr bwMode="auto">
              <a:xfrm>
                <a:off x="1976438" y="949325"/>
                <a:ext cx="31750" cy="26988"/>
              </a:xfrm>
              <a:custGeom>
                <a:avLst/>
                <a:gdLst>
                  <a:gd name="T0" fmla="*/ 42 w 87"/>
                  <a:gd name="T1" fmla="*/ 76 h 77"/>
                  <a:gd name="T2" fmla="*/ 0 w 87"/>
                  <a:gd name="T3" fmla="*/ 76 h 77"/>
                  <a:gd name="T4" fmla="*/ 0 w 87"/>
                  <a:gd name="T5" fmla="*/ 0 h 77"/>
                  <a:gd name="T6" fmla="*/ 86 w 87"/>
                  <a:gd name="T7" fmla="*/ 0 h 77"/>
                  <a:gd name="T8" fmla="*/ 86 w 87"/>
                  <a:gd name="T9" fmla="*/ 76 h 77"/>
                  <a:gd name="T10" fmla="*/ 42 w 87"/>
                  <a:gd name="T11" fmla="*/ 76 h 77"/>
                </a:gdLst>
                <a:ahLst/>
                <a:cxnLst>
                  <a:cxn ang="0">
                    <a:pos x="T0" y="T1"/>
                  </a:cxn>
                  <a:cxn ang="0">
                    <a:pos x="T2" y="T3"/>
                  </a:cxn>
                  <a:cxn ang="0">
                    <a:pos x="T4" y="T5"/>
                  </a:cxn>
                  <a:cxn ang="0">
                    <a:pos x="T6" y="T7"/>
                  </a:cxn>
                  <a:cxn ang="0">
                    <a:pos x="T8" y="T9"/>
                  </a:cxn>
                  <a:cxn ang="0">
                    <a:pos x="T10" y="T11"/>
                  </a:cxn>
                </a:cxnLst>
                <a:rect l="0" t="0" r="r" b="b"/>
                <a:pathLst>
                  <a:path w="87" h="77">
                    <a:moveTo>
                      <a:pt x="42" y="76"/>
                    </a:moveTo>
                    <a:lnTo>
                      <a:pt x="0" y="76"/>
                    </a:lnTo>
                    <a:lnTo>
                      <a:pt x="0" y="0"/>
                    </a:lnTo>
                    <a:lnTo>
                      <a:pt x="86" y="0"/>
                    </a:lnTo>
                    <a:lnTo>
                      <a:pt x="86"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4" name="Freeform 10"/>
              <p:cNvSpPr>
                <a:spLocks noChangeArrowheads="1"/>
              </p:cNvSpPr>
              <p:nvPr/>
            </p:nvSpPr>
            <p:spPr bwMode="auto">
              <a:xfrm>
                <a:off x="2033588" y="949325"/>
                <a:ext cx="31750" cy="26988"/>
              </a:xfrm>
              <a:custGeom>
                <a:avLst/>
                <a:gdLst>
                  <a:gd name="T0" fmla="*/ 42 w 86"/>
                  <a:gd name="T1" fmla="*/ 76 h 77"/>
                  <a:gd name="T2" fmla="*/ 0 w 86"/>
                  <a:gd name="T3" fmla="*/ 76 h 77"/>
                  <a:gd name="T4" fmla="*/ 0 w 86"/>
                  <a:gd name="T5" fmla="*/ 0 h 77"/>
                  <a:gd name="T6" fmla="*/ 85 w 86"/>
                  <a:gd name="T7" fmla="*/ 0 h 77"/>
                  <a:gd name="T8" fmla="*/ 85 w 86"/>
                  <a:gd name="T9" fmla="*/ 76 h 77"/>
                  <a:gd name="T10" fmla="*/ 42 w 86"/>
                  <a:gd name="T11" fmla="*/ 76 h 77"/>
                </a:gdLst>
                <a:ahLst/>
                <a:cxnLst>
                  <a:cxn ang="0">
                    <a:pos x="T0" y="T1"/>
                  </a:cxn>
                  <a:cxn ang="0">
                    <a:pos x="T2" y="T3"/>
                  </a:cxn>
                  <a:cxn ang="0">
                    <a:pos x="T4" y="T5"/>
                  </a:cxn>
                  <a:cxn ang="0">
                    <a:pos x="T6" y="T7"/>
                  </a:cxn>
                  <a:cxn ang="0">
                    <a:pos x="T8" y="T9"/>
                  </a:cxn>
                  <a:cxn ang="0">
                    <a:pos x="T10" y="T11"/>
                  </a:cxn>
                </a:cxnLst>
                <a:rect l="0" t="0" r="r" b="b"/>
                <a:pathLst>
                  <a:path w="86" h="77">
                    <a:moveTo>
                      <a:pt x="42" y="76"/>
                    </a:moveTo>
                    <a:lnTo>
                      <a:pt x="0" y="76"/>
                    </a:lnTo>
                    <a:lnTo>
                      <a:pt x="0" y="0"/>
                    </a:lnTo>
                    <a:lnTo>
                      <a:pt x="85" y="0"/>
                    </a:lnTo>
                    <a:lnTo>
                      <a:pt x="85"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5" name="Freeform 11"/>
              <p:cNvSpPr>
                <a:spLocks noChangeArrowheads="1"/>
              </p:cNvSpPr>
              <p:nvPr/>
            </p:nvSpPr>
            <p:spPr bwMode="auto">
              <a:xfrm>
                <a:off x="1976438" y="1008063"/>
                <a:ext cx="31750" cy="26987"/>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6" name="Freeform 12"/>
              <p:cNvSpPr>
                <a:spLocks noChangeArrowheads="1"/>
              </p:cNvSpPr>
              <p:nvPr/>
            </p:nvSpPr>
            <p:spPr bwMode="auto">
              <a:xfrm>
                <a:off x="2033588" y="1008063"/>
                <a:ext cx="31750" cy="26987"/>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7" name="Freeform 13"/>
              <p:cNvSpPr>
                <a:spLocks noChangeArrowheads="1"/>
              </p:cNvSpPr>
              <p:nvPr/>
            </p:nvSpPr>
            <p:spPr bwMode="auto">
              <a:xfrm>
                <a:off x="1976438" y="1065213"/>
                <a:ext cx="31750" cy="26987"/>
              </a:xfrm>
              <a:custGeom>
                <a:avLst/>
                <a:gdLst>
                  <a:gd name="T0" fmla="*/ 42 w 87"/>
                  <a:gd name="T1" fmla="*/ 76 h 77"/>
                  <a:gd name="T2" fmla="*/ 0 w 87"/>
                  <a:gd name="T3" fmla="*/ 76 h 77"/>
                  <a:gd name="T4" fmla="*/ 0 w 87"/>
                  <a:gd name="T5" fmla="*/ 0 h 77"/>
                  <a:gd name="T6" fmla="*/ 86 w 87"/>
                  <a:gd name="T7" fmla="*/ 0 h 77"/>
                  <a:gd name="T8" fmla="*/ 86 w 87"/>
                  <a:gd name="T9" fmla="*/ 76 h 77"/>
                  <a:gd name="T10" fmla="*/ 42 w 87"/>
                  <a:gd name="T11" fmla="*/ 76 h 77"/>
                </a:gdLst>
                <a:ahLst/>
                <a:cxnLst>
                  <a:cxn ang="0">
                    <a:pos x="T0" y="T1"/>
                  </a:cxn>
                  <a:cxn ang="0">
                    <a:pos x="T2" y="T3"/>
                  </a:cxn>
                  <a:cxn ang="0">
                    <a:pos x="T4" y="T5"/>
                  </a:cxn>
                  <a:cxn ang="0">
                    <a:pos x="T6" y="T7"/>
                  </a:cxn>
                  <a:cxn ang="0">
                    <a:pos x="T8" y="T9"/>
                  </a:cxn>
                  <a:cxn ang="0">
                    <a:pos x="T10" y="T11"/>
                  </a:cxn>
                </a:cxnLst>
                <a:rect l="0" t="0" r="r" b="b"/>
                <a:pathLst>
                  <a:path w="87" h="77">
                    <a:moveTo>
                      <a:pt x="42" y="76"/>
                    </a:moveTo>
                    <a:lnTo>
                      <a:pt x="0" y="76"/>
                    </a:lnTo>
                    <a:lnTo>
                      <a:pt x="0" y="0"/>
                    </a:lnTo>
                    <a:lnTo>
                      <a:pt x="86" y="0"/>
                    </a:lnTo>
                    <a:lnTo>
                      <a:pt x="86"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8" name="Freeform 14"/>
              <p:cNvSpPr>
                <a:spLocks noChangeArrowheads="1"/>
              </p:cNvSpPr>
              <p:nvPr/>
            </p:nvSpPr>
            <p:spPr bwMode="auto">
              <a:xfrm>
                <a:off x="2033588" y="1065213"/>
                <a:ext cx="31750" cy="26987"/>
              </a:xfrm>
              <a:custGeom>
                <a:avLst/>
                <a:gdLst>
                  <a:gd name="T0" fmla="*/ 42 w 86"/>
                  <a:gd name="T1" fmla="*/ 76 h 77"/>
                  <a:gd name="T2" fmla="*/ 0 w 86"/>
                  <a:gd name="T3" fmla="*/ 76 h 77"/>
                  <a:gd name="T4" fmla="*/ 0 w 86"/>
                  <a:gd name="T5" fmla="*/ 0 h 77"/>
                  <a:gd name="T6" fmla="*/ 85 w 86"/>
                  <a:gd name="T7" fmla="*/ 0 h 77"/>
                  <a:gd name="T8" fmla="*/ 85 w 86"/>
                  <a:gd name="T9" fmla="*/ 76 h 77"/>
                  <a:gd name="T10" fmla="*/ 42 w 86"/>
                  <a:gd name="T11" fmla="*/ 76 h 77"/>
                </a:gdLst>
                <a:ahLst/>
                <a:cxnLst>
                  <a:cxn ang="0">
                    <a:pos x="T0" y="T1"/>
                  </a:cxn>
                  <a:cxn ang="0">
                    <a:pos x="T2" y="T3"/>
                  </a:cxn>
                  <a:cxn ang="0">
                    <a:pos x="T4" y="T5"/>
                  </a:cxn>
                  <a:cxn ang="0">
                    <a:pos x="T6" y="T7"/>
                  </a:cxn>
                  <a:cxn ang="0">
                    <a:pos x="T8" y="T9"/>
                  </a:cxn>
                  <a:cxn ang="0">
                    <a:pos x="T10" y="T11"/>
                  </a:cxn>
                </a:cxnLst>
                <a:rect l="0" t="0" r="r" b="b"/>
                <a:pathLst>
                  <a:path w="86" h="77">
                    <a:moveTo>
                      <a:pt x="42" y="76"/>
                    </a:moveTo>
                    <a:lnTo>
                      <a:pt x="0" y="76"/>
                    </a:lnTo>
                    <a:lnTo>
                      <a:pt x="0" y="0"/>
                    </a:lnTo>
                    <a:lnTo>
                      <a:pt x="85" y="0"/>
                    </a:lnTo>
                    <a:lnTo>
                      <a:pt x="85"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9" name="Freeform 15"/>
              <p:cNvSpPr>
                <a:spLocks noChangeArrowheads="1"/>
              </p:cNvSpPr>
              <p:nvPr/>
            </p:nvSpPr>
            <p:spPr bwMode="auto">
              <a:xfrm>
                <a:off x="1976438" y="1123950"/>
                <a:ext cx="31750" cy="26988"/>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0" name="Freeform 16"/>
              <p:cNvSpPr>
                <a:spLocks noChangeArrowheads="1"/>
              </p:cNvSpPr>
              <p:nvPr/>
            </p:nvSpPr>
            <p:spPr bwMode="auto">
              <a:xfrm>
                <a:off x="2033588" y="1123950"/>
                <a:ext cx="31750" cy="26988"/>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1" name="Freeform 17"/>
              <p:cNvSpPr>
                <a:spLocks noChangeArrowheads="1"/>
              </p:cNvSpPr>
              <p:nvPr/>
            </p:nvSpPr>
            <p:spPr bwMode="auto">
              <a:xfrm>
                <a:off x="2005013" y="1185863"/>
                <a:ext cx="31750" cy="49212"/>
              </a:xfrm>
              <a:custGeom>
                <a:avLst/>
                <a:gdLst>
                  <a:gd name="T0" fmla="*/ 43 w 86"/>
                  <a:gd name="T1" fmla="*/ 136 h 137"/>
                  <a:gd name="T2" fmla="*/ 0 w 86"/>
                  <a:gd name="T3" fmla="*/ 136 h 137"/>
                  <a:gd name="T4" fmla="*/ 0 w 86"/>
                  <a:gd name="T5" fmla="*/ 0 h 137"/>
                  <a:gd name="T6" fmla="*/ 85 w 86"/>
                  <a:gd name="T7" fmla="*/ 0 h 137"/>
                  <a:gd name="T8" fmla="*/ 85 w 86"/>
                  <a:gd name="T9" fmla="*/ 136 h 137"/>
                  <a:gd name="T10" fmla="*/ 43 w 86"/>
                  <a:gd name="T11" fmla="*/ 136 h 137"/>
                </a:gdLst>
                <a:ahLst/>
                <a:cxnLst>
                  <a:cxn ang="0">
                    <a:pos x="T0" y="T1"/>
                  </a:cxn>
                  <a:cxn ang="0">
                    <a:pos x="T2" y="T3"/>
                  </a:cxn>
                  <a:cxn ang="0">
                    <a:pos x="T4" y="T5"/>
                  </a:cxn>
                  <a:cxn ang="0">
                    <a:pos x="T6" y="T7"/>
                  </a:cxn>
                  <a:cxn ang="0">
                    <a:pos x="T8" y="T9"/>
                  </a:cxn>
                  <a:cxn ang="0">
                    <a:pos x="T10" y="T11"/>
                  </a:cxn>
                </a:cxnLst>
                <a:rect l="0" t="0" r="r" b="b"/>
                <a:pathLst>
                  <a:path w="86" h="137">
                    <a:moveTo>
                      <a:pt x="43" y="136"/>
                    </a:moveTo>
                    <a:lnTo>
                      <a:pt x="0" y="136"/>
                    </a:lnTo>
                    <a:lnTo>
                      <a:pt x="0" y="0"/>
                    </a:lnTo>
                    <a:lnTo>
                      <a:pt x="85" y="0"/>
                    </a:lnTo>
                    <a:lnTo>
                      <a:pt x="85" y="136"/>
                    </a:lnTo>
                    <a:lnTo>
                      <a:pt x="43" y="13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2" name="Freeform 18"/>
              <p:cNvSpPr>
                <a:spLocks noChangeArrowheads="1"/>
              </p:cNvSpPr>
              <p:nvPr/>
            </p:nvSpPr>
            <p:spPr bwMode="auto">
              <a:xfrm>
                <a:off x="1909763" y="709613"/>
                <a:ext cx="222250" cy="522287"/>
              </a:xfrm>
              <a:custGeom>
                <a:avLst/>
                <a:gdLst>
                  <a:gd name="T0" fmla="*/ 508 w 617"/>
                  <a:gd name="T1" fmla="*/ 167 h 1453"/>
                  <a:gd name="T2" fmla="*/ 346 w 617"/>
                  <a:gd name="T3" fmla="*/ 167 h 1453"/>
                  <a:gd name="T4" fmla="*/ 346 w 617"/>
                  <a:gd name="T5" fmla="*/ 37 h 1453"/>
                  <a:gd name="T6" fmla="*/ 308 w 617"/>
                  <a:gd name="T7" fmla="*/ 0 h 1453"/>
                  <a:gd name="T8" fmla="*/ 271 w 617"/>
                  <a:gd name="T9" fmla="*/ 37 h 1453"/>
                  <a:gd name="T10" fmla="*/ 271 w 617"/>
                  <a:gd name="T11" fmla="*/ 167 h 1453"/>
                  <a:gd name="T12" fmla="*/ 108 w 617"/>
                  <a:gd name="T13" fmla="*/ 167 h 1453"/>
                  <a:gd name="T14" fmla="*/ 0 w 617"/>
                  <a:gd name="T15" fmla="*/ 275 h 1453"/>
                  <a:gd name="T16" fmla="*/ 0 w 617"/>
                  <a:gd name="T17" fmla="*/ 1452 h 1453"/>
                  <a:gd name="T18" fmla="*/ 76 w 617"/>
                  <a:gd name="T19" fmla="*/ 1452 h 1453"/>
                  <a:gd name="T20" fmla="*/ 76 w 617"/>
                  <a:gd name="T21" fmla="*/ 275 h 1453"/>
                  <a:gd name="T22" fmla="*/ 108 w 617"/>
                  <a:gd name="T23" fmla="*/ 243 h 1453"/>
                  <a:gd name="T24" fmla="*/ 508 w 617"/>
                  <a:gd name="T25" fmla="*/ 243 h 1453"/>
                  <a:gd name="T26" fmla="*/ 542 w 617"/>
                  <a:gd name="T27" fmla="*/ 275 h 1453"/>
                  <a:gd name="T28" fmla="*/ 542 w 617"/>
                  <a:gd name="T29" fmla="*/ 1452 h 1453"/>
                  <a:gd name="T30" fmla="*/ 616 w 617"/>
                  <a:gd name="T31" fmla="*/ 1452 h 1453"/>
                  <a:gd name="T32" fmla="*/ 616 w 617"/>
                  <a:gd name="T33" fmla="*/ 275 h 1453"/>
                  <a:gd name="T34" fmla="*/ 508 w 617"/>
                  <a:gd name="T35" fmla="*/ 167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7" h="1453">
                    <a:moveTo>
                      <a:pt x="508" y="167"/>
                    </a:moveTo>
                    <a:lnTo>
                      <a:pt x="346" y="167"/>
                    </a:lnTo>
                    <a:lnTo>
                      <a:pt x="346" y="37"/>
                    </a:lnTo>
                    <a:cubicBezTo>
                      <a:pt x="346" y="17"/>
                      <a:pt x="328" y="0"/>
                      <a:pt x="308" y="0"/>
                    </a:cubicBezTo>
                    <a:cubicBezTo>
                      <a:pt x="287" y="0"/>
                      <a:pt x="271" y="17"/>
                      <a:pt x="271" y="37"/>
                    </a:cubicBezTo>
                    <a:lnTo>
                      <a:pt x="271" y="167"/>
                    </a:lnTo>
                    <a:lnTo>
                      <a:pt x="108" y="167"/>
                    </a:lnTo>
                    <a:cubicBezTo>
                      <a:pt x="48" y="167"/>
                      <a:pt x="0" y="216"/>
                      <a:pt x="0" y="275"/>
                    </a:cubicBezTo>
                    <a:lnTo>
                      <a:pt x="0" y="1452"/>
                    </a:lnTo>
                    <a:lnTo>
                      <a:pt x="76" y="1452"/>
                    </a:lnTo>
                    <a:lnTo>
                      <a:pt x="76" y="275"/>
                    </a:lnTo>
                    <a:cubicBezTo>
                      <a:pt x="76" y="257"/>
                      <a:pt x="91" y="243"/>
                      <a:pt x="108" y="243"/>
                    </a:cubicBezTo>
                    <a:lnTo>
                      <a:pt x="508" y="243"/>
                    </a:lnTo>
                    <a:cubicBezTo>
                      <a:pt x="526" y="243"/>
                      <a:pt x="542" y="257"/>
                      <a:pt x="542" y="275"/>
                    </a:cubicBezTo>
                    <a:lnTo>
                      <a:pt x="542" y="1452"/>
                    </a:lnTo>
                    <a:lnTo>
                      <a:pt x="616" y="1452"/>
                    </a:lnTo>
                    <a:lnTo>
                      <a:pt x="616" y="275"/>
                    </a:lnTo>
                    <a:cubicBezTo>
                      <a:pt x="616" y="216"/>
                      <a:pt x="567" y="167"/>
                      <a:pt x="508" y="16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sp>
        <p:nvSpPr>
          <p:cNvPr id="78" name="Flowchart: Internal Storage 77"/>
          <p:cNvSpPr/>
          <p:nvPr/>
        </p:nvSpPr>
        <p:spPr>
          <a:xfrm>
            <a:off x="1306580" y="772081"/>
            <a:ext cx="1907853" cy="131858"/>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2023-2025</a:t>
            </a:r>
          </a:p>
        </p:txBody>
      </p:sp>
      <p:sp>
        <p:nvSpPr>
          <p:cNvPr id="79" name="Flowchart: Internal Storage 78"/>
          <p:cNvSpPr/>
          <p:nvPr/>
        </p:nvSpPr>
        <p:spPr>
          <a:xfrm>
            <a:off x="3230631" y="772081"/>
            <a:ext cx="1981578" cy="13128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2025-2027</a:t>
            </a:r>
          </a:p>
        </p:txBody>
      </p:sp>
      <p:sp>
        <p:nvSpPr>
          <p:cNvPr id="80" name="Flowchart: Internal Storage 79"/>
          <p:cNvSpPr/>
          <p:nvPr/>
        </p:nvSpPr>
        <p:spPr>
          <a:xfrm>
            <a:off x="5223321" y="772658"/>
            <a:ext cx="1951149" cy="131281"/>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2027-2029</a:t>
            </a:r>
          </a:p>
        </p:txBody>
      </p:sp>
      <p:sp>
        <p:nvSpPr>
          <p:cNvPr id="82" name="Flowchart: Internal Storage 81"/>
          <p:cNvSpPr/>
          <p:nvPr/>
        </p:nvSpPr>
        <p:spPr>
          <a:xfrm>
            <a:off x="7183217" y="768941"/>
            <a:ext cx="1906395" cy="129756"/>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2029-2031</a:t>
            </a:r>
          </a:p>
        </p:txBody>
      </p:sp>
      <p:sp>
        <p:nvSpPr>
          <p:cNvPr id="112" name="Slide Number Placeholder 1"/>
          <p:cNvSpPr txBox="1">
            <a:spLocks/>
          </p:cNvSpPr>
          <p:nvPr/>
        </p:nvSpPr>
        <p:spPr>
          <a:xfrm>
            <a:off x="8873810" y="4956036"/>
            <a:ext cx="138268" cy="201168"/>
          </a:xfrm>
          <a:prstGeom prst="rect">
            <a:avLst/>
          </a:prstGeom>
        </p:spPr>
        <p:txBody>
          <a:bodyPr vert="horz" lIns="0" tIns="0" rIns="0" bIns="0" rtlCol="0" anchor="ctr"/>
          <a:lstStyle>
            <a:defPPr>
              <a:defRPr lang="en-US"/>
            </a:defPPr>
            <a:lvl1pPr marL="0" algn="r" defTabSz="914400" rtl="0" eaLnBrk="1" latinLnBrk="0" hangingPunct="1">
              <a:defRPr lang="en-US" sz="60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E2C88-6C8F-484D-AF69-578F576B1F44}" type="slidenum">
              <a:rPr lang="en-US" smtClean="0"/>
              <a:pPr/>
              <a:t>9</a:t>
            </a:fld>
            <a:endParaRPr lang="en-US" dirty="0"/>
          </a:p>
        </p:txBody>
      </p:sp>
      <p:sp>
        <p:nvSpPr>
          <p:cNvPr id="41" name="Content Placeholder 2"/>
          <p:cNvSpPr txBox="1">
            <a:spLocks/>
          </p:cNvSpPr>
          <p:nvPr/>
        </p:nvSpPr>
        <p:spPr>
          <a:xfrm>
            <a:off x="79440" y="1823213"/>
            <a:ext cx="8703035" cy="3132824"/>
          </a:xfrm>
          <a:prstGeom prst="rect">
            <a:avLst/>
          </a:prstGeom>
        </p:spPr>
        <p:txBody>
          <a:bodyPr>
            <a:normAutofit/>
          </a:bodyPr>
          <a:lstStyle>
            <a:lvl1pPr marL="173038" indent="-173038" algn="l" defTabSz="914400" rtl="0" eaLnBrk="1" latinLnBrk="0" hangingPunct="1">
              <a:lnSpc>
                <a:spcPct val="90000"/>
              </a:lnSpc>
              <a:spcBef>
                <a:spcPts val="1200"/>
              </a:spcBef>
              <a:buClr>
                <a:srgbClr val="0072C8"/>
              </a:buClr>
              <a:buSzPct val="110000"/>
              <a:buFont typeface="Wingdings" panose="05000000000000000000" pitchFamily="2" charset="2"/>
              <a:buChar char="§"/>
              <a:defRPr lang="en-US" sz="16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1pPr>
            <a:lvl2pPr marL="323850" indent="-150813" algn="l" defTabSz="914400" rtl="0" eaLnBrk="1" latinLnBrk="0" hangingPunct="1">
              <a:lnSpc>
                <a:spcPct val="90000"/>
              </a:lnSpc>
              <a:spcBef>
                <a:spcPts val="600"/>
              </a:spcBef>
              <a:buClr>
                <a:srgbClr val="CDCDCD"/>
              </a:buClr>
              <a:buSzPct val="110000"/>
              <a:buFont typeface="Wingdings" panose="05000000000000000000" pitchFamily="2" charset="2"/>
              <a:buChar char="§"/>
              <a:defRPr lang="en-US" sz="14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2pPr>
            <a:lvl3pPr marL="457200" indent="-133350" algn="l" defTabSz="914400" rtl="0" eaLnBrk="1" latinLnBrk="0" hangingPunct="1">
              <a:lnSpc>
                <a:spcPct val="90000"/>
              </a:lnSpc>
              <a:spcBef>
                <a:spcPts val="400"/>
              </a:spcBef>
              <a:buClr>
                <a:srgbClr val="CDCDCD"/>
              </a:buClr>
              <a:buSzPct val="110000"/>
              <a:buFont typeface="Wingdings" panose="05000000000000000000" pitchFamily="2" charset="2"/>
              <a:buChar char="§"/>
              <a:defRPr lang="en-US" sz="12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3pPr>
            <a:lvl4pPr marL="590550" indent="-133350"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4pPr>
            <a:lvl5pPr marL="704850" indent="-111125"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3037" lvl="1" indent="0">
              <a:lnSpc>
                <a:spcPct val="130000"/>
              </a:lnSpc>
              <a:buClr>
                <a:srgbClr val="C00000"/>
              </a:buClr>
              <a:buNone/>
            </a:pPr>
            <a:r>
              <a:rPr lang="en-US" sz="1100" b="1" dirty="0"/>
              <a:t>Strategy 4 will look to emerging technologies to further enhance coverage, useability, and reliability.  Focus will continue to be Interoperability strategy, Cost of Ownership, and Return on Investments.</a:t>
            </a:r>
          </a:p>
          <a:p>
            <a:pPr marL="173037" lvl="1" indent="0">
              <a:lnSpc>
                <a:spcPct val="130000"/>
              </a:lnSpc>
              <a:buClr>
                <a:srgbClr val="C00000"/>
              </a:buClr>
              <a:buNone/>
            </a:pPr>
            <a:r>
              <a:rPr lang="en-US" sz="1100" b="1" dirty="0"/>
              <a:t>Projects include:</a:t>
            </a:r>
          </a:p>
          <a:p>
            <a:pPr lvl="1">
              <a:lnSpc>
                <a:spcPct val="130000"/>
              </a:lnSpc>
              <a:buClr>
                <a:srgbClr val="C00000"/>
              </a:buClr>
            </a:pPr>
            <a:r>
              <a:rPr lang="en-US" sz="1100" b="1" dirty="0"/>
              <a:t>4.1</a:t>
            </a:r>
            <a:r>
              <a:rPr lang="en-US" sz="1100" dirty="0"/>
              <a:t> Long-Term Evolution (LTE) technologies in public safety use cases.  We will continue to test, pilot, review capabilities, user workflows, and integration options to supplement the existing WSP LMR network (VHF and 700 MHz).  Impacted stakeholders include subscribers, communications, and allied agencies.</a:t>
            </a:r>
          </a:p>
          <a:p>
            <a:pPr lvl="1">
              <a:lnSpc>
                <a:spcPct val="130000"/>
              </a:lnSpc>
              <a:buClr>
                <a:srgbClr val="C00000"/>
              </a:buClr>
            </a:pPr>
            <a:r>
              <a:rPr lang="en-US" sz="1100" b="1" dirty="0">
                <a:solidFill>
                  <a:schemeClr val="accent3">
                    <a:lumMod val="75000"/>
                  </a:schemeClr>
                </a:solidFill>
              </a:rPr>
              <a:t>4.2</a:t>
            </a:r>
            <a:r>
              <a:rPr lang="en-US" sz="1100" dirty="0">
                <a:solidFill>
                  <a:schemeClr val="accent3">
                    <a:lumMod val="75000"/>
                  </a:schemeClr>
                </a:solidFill>
              </a:rPr>
              <a:t> Based on success and approvals, we will shift from pilot strategies to an implementation plan.  Due to associated costs to both the LTE and LMR platforms, funding will be required for a phased implementation.</a:t>
            </a:r>
          </a:p>
          <a:p>
            <a:pPr lvl="1">
              <a:lnSpc>
                <a:spcPct val="130000"/>
              </a:lnSpc>
              <a:buClr>
                <a:srgbClr val="C00000"/>
              </a:buClr>
            </a:pPr>
            <a:r>
              <a:rPr lang="en-US" sz="1100" b="1" dirty="0">
                <a:solidFill>
                  <a:schemeClr val="accent3">
                    <a:lumMod val="75000"/>
                  </a:schemeClr>
                </a:solidFill>
              </a:rPr>
              <a:t>4.3  </a:t>
            </a:r>
            <a:r>
              <a:rPr lang="en-US" sz="1100" dirty="0">
                <a:solidFill>
                  <a:schemeClr val="accent3">
                    <a:lumMod val="75000"/>
                  </a:schemeClr>
                </a:solidFill>
              </a:rPr>
              <a:t>The current subscriber procurement includes Wi-Fi technology in both the mobile and portable radios.  We will adopt the new capabilities in both platforms.  Vehicles with routers, will extend coverage to portables within range where LMR coverage is poor.  We will look to allow the subscribers to connect to local Wi-Fi (WSP, hospitals, schools, etc.).</a:t>
            </a:r>
          </a:p>
        </p:txBody>
      </p:sp>
      <p:sp>
        <p:nvSpPr>
          <p:cNvPr id="2" name="Flowchart: Internal Storage 1">
            <a:extLst>
              <a:ext uri="{FF2B5EF4-FFF2-40B4-BE49-F238E27FC236}">
                <a16:creationId xmlns:a16="http://schemas.microsoft.com/office/drawing/2014/main" id="{044B1F09-9AB4-45EC-CCA6-8DA608B9C976}"/>
              </a:ext>
            </a:extLst>
          </p:cNvPr>
          <p:cNvSpPr/>
          <p:nvPr/>
        </p:nvSpPr>
        <p:spPr>
          <a:xfrm>
            <a:off x="1306581" y="955996"/>
            <a:ext cx="1907852" cy="153914"/>
          </a:xfrm>
          <a:prstGeom prst="flowChartInternalStorag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4.1 LTE / LMR Pilot</a:t>
            </a:r>
          </a:p>
        </p:txBody>
      </p:sp>
      <p:sp>
        <p:nvSpPr>
          <p:cNvPr id="6" name="Flowchart: Internal Storage 5">
            <a:extLst>
              <a:ext uri="{FF2B5EF4-FFF2-40B4-BE49-F238E27FC236}">
                <a16:creationId xmlns:a16="http://schemas.microsoft.com/office/drawing/2014/main" id="{32D03894-7CEC-5993-5A68-43DD02031129}"/>
              </a:ext>
            </a:extLst>
          </p:cNvPr>
          <p:cNvSpPr/>
          <p:nvPr/>
        </p:nvSpPr>
        <p:spPr>
          <a:xfrm>
            <a:off x="2863852" y="1143251"/>
            <a:ext cx="2970212" cy="166371"/>
          </a:xfrm>
          <a:prstGeom prst="flowChartInternalStorag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4.2 LTE Implementation</a:t>
            </a:r>
          </a:p>
        </p:txBody>
      </p:sp>
      <p:sp>
        <p:nvSpPr>
          <p:cNvPr id="7" name="Flowchart: Internal Storage 6">
            <a:extLst>
              <a:ext uri="{FF2B5EF4-FFF2-40B4-BE49-F238E27FC236}">
                <a16:creationId xmlns:a16="http://schemas.microsoft.com/office/drawing/2014/main" id="{AFF722AC-C4B3-7E8B-FDF8-CCA634B585C0}"/>
              </a:ext>
            </a:extLst>
          </p:cNvPr>
          <p:cNvSpPr/>
          <p:nvPr/>
        </p:nvSpPr>
        <p:spPr>
          <a:xfrm>
            <a:off x="2485700" y="1345688"/>
            <a:ext cx="3050951" cy="166371"/>
          </a:xfrm>
          <a:prstGeom prst="flowChartInternalStorag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dirty="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  4.3 Wi-Fi Integration             </a:t>
            </a:r>
          </a:p>
        </p:txBody>
      </p:sp>
      <p:sp>
        <p:nvSpPr>
          <p:cNvPr id="8" name="TextBox 7">
            <a:extLst>
              <a:ext uri="{FF2B5EF4-FFF2-40B4-BE49-F238E27FC236}">
                <a16:creationId xmlns:a16="http://schemas.microsoft.com/office/drawing/2014/main" id="{9F9146B5-7A09-95F2-186E-A5A56665EE96}"/>
              </a:ext>
            </a:extLst>
          </p:cNvPr>
          <p:cNvSpPr txBox="1"/>
          <p:nvPr/>
        </p:nvSpPr>
        <p:spPr>
          <a:xfrm>
            <a:off x="276700" y="99177"/>
            <a:ext cx="6508898" cy="184666"/>
          </a:xfrm>
          <a:prstGeom prst="rect">
            <a:avLst/>
          </a:prstGeom>
          <a:noFill/>
        </p:spPr>
        <p:txBody>
          <a:bodyPr wrap="none" lIns="0" tIns="0" rIns="0" bIns="0" rtlCol="0" anchor="ctr" anchorCtr="0">
            <a:spAutoFit/>
          </a:bodyPr>
          <a:lstStyle/>
          <a:p>
            <a:pPr defTabSz="685738">
              <a:defRPr/>
            </a:pPr>
            <a:r>
              <a:rPr lang="en-AU" sz="1200" b="1" spc="75" dirty="0">
                <a:gradFill>
                  <a:gsLst>
                    <a:gs pos="7258">
                      <a:srgbClr val="FFFFFF"/>
                    </a:gs>
                    <a:gs pos="19000">
                      <a:srgbClr val="FFFFFF"/>
                    </a:gs>
                  </a:gsLst>
                  <a:lin ang="5400000" scaled="1"/>
                </a:gradFill>
                <a:ea typeface="Calibri" charset="0"/>
                <a:cs typeface="Calibri" charset="0"/>
              </a:rPr>
              <a:t>Washington State Patrol LMR Modernization Request – Implementation Projects</a:t>
            </a:r>
          </a:p>
        </p:txBody>
      </p:sp>
    </p:spTree>
    <p:extLst>
      <p:ext uri="{BB962C8B-B14F-4D97-AF65-F5344CB8AC3E}">
        <p14:creationId xmlns:p14="http://schemas.microsoft.com/office/powerpoint/2010/main" val="3564527636"/>
      </p:ext>
    </p:extLst>
  </p:cSld>
  <p:clrMapOvr>
    <a:masterClrMapping/>
  </p:clrMapOvr>
</p:sld>
</file>

<file path=ppt/theme/theme1.xml><?xml version="1.0" encoding="utf-8"?>
<a:theme xmlns:a="http://schemas.openxmlformats.org/drawingml/2006/main" name="Default Theme">
  <a:themeElements>
    <a:clrScheme name="Custom 31">
      <a:dk1>
        <a:srgbClr val="373737"/>
      </a:dk1>
      <a:lt1>
        <a:srgbClr val="FFFFFF"/>
      </a:lt1>
      <a:dk2>
        <a:srgbClr val="525252"/>
      </a:dk2>
      <a:lt2>
        <a:srgbClr val="EFE9E5"/>
      </a:lt2>
      <a:accent1>
        <a:srgbClr val="3A5072"/>
      </a:accent1>
      <a:accent2>
        <a:srgbClr val="0072C8"/>
      </a:accent2>
      <a:accent3>
        <a:srgbClr val="F1663A"/>
      </a:accent3>
      <a:accent4>
        <a:srgbClr val="CC9A33"/>
      </a:accent4>
      <a:accent5>
        <a:srgbClr val="60ACB2"/>
      </a:accent5>
      <a:accent6>
        <a:srgbClr val="BA4480"/>
      </a:accent6>
      <a:hlink>
        <a:srgbClr val="0072C8"/>
      </a:hlink>
      <a:folHlink>
        <a:srgbClr val="F1663A"/>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72C8"/>
        </a:solidFill>
        <a:ln>
          <a:noFill/>
        </a:ln>
      </a:spPr>
      <a:bodyPr lIns="0" tIns="0" rIns="0" bIns="137160" rtlCol="0" anchor="ctr" anchorCtr="0"/>
      <a:lstStyle>
        <a:defPPr algn="ctr">
          <a:defRPr sz="2400" dirty="0" smtClean="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90000"/>
          </a:lnSpc>
          <a:spcBef>
            <a:spcPts val="1200"/>
          </a:spcBef>
          <a:buClr>
            <a:srgbClr val="CC0000"/>
          </a:buClr>
          <a:buSzPct val="110000"/>
          <a:defRPr sz="1600" dirty="0" smtClean="0">
            <a:gradFill>
              <a:gsLst>
                <a:gs pos="0">
                  <a:schemeClr val="tx1"/>
                </a:gs>
                <a:gs pos="98000">
                  <a:schemeClr val="tx1"/>
                </a:gs>
              </a:gsLst>
              <a:lin ang="5400000" scaled="0"/>
            </a:gra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Default Theme" id="{70BC307A-2745-2D4E-9578-3FC18708D1AE}" vid="{71789AE4-BEDD-E74A-B37B-ECD8DF656BA3}"/>
    </a:ext>
  </a:extLst>
</a:theme>
</file>

<file path=ppt/theme/theme2.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2dd055aa-a55f-45f0-8604-ecde7d6b1ea8">4VM7PKE2HRUH-264772939-4</_dlc_DocId>
    <_dlc_DocIdUrl xmlns="2dd055aa-a55f-45f0-8604-ecde7d6b1ea8">
      <Url>https://spteams.patrol.lcl/sites/ESD/_layouts/15/DocIdRedir.aspx?ID=4VM7PKE2HRUH-264772939-4</Url>
      <Description>4VM7PKE2HRUH-264772939-4</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ABC62C8D1A66AB42BCA37237A2049CDD" ma:contentTypeVersion="0" ma:contentTypeDescription="Create a new document." ma:contentTypeScope="" ma:versionID="1ec43ad5aee95917467f2a66a2ac9e1c">
  <xsd:schema xmlns:xsd="http://www.w3.org/2001/XMLSchema" xmlns:xs="http://www.w3.org/2001/XMLSchema" xmlns:p="http://schemas.microsoft.com/office/2006/metadata/properties" xmlns:ns2="2dd055aa-a55f-45f0-8604-ecde7d6b1ea8" targetNamespace="http://schemas.microsoft.com/office/2006/metadata/properties" ma:root="true" ma:fieldsID="da9577fb139124e2bcc44d72512d55e8" ns2:_="">
    <xsd:import namespace="2dd055aa-a55f-45f0-8604-ecde7d6b1ea8"/>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d055aa-a55f-45f0-8604-ecde7d6b1ea8"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20C54B-0893-4EC4-8844-F11F90251FFB}">
  <ds:schemaRefs>
    <ds:schemaRef ds:uri="http://schemas.microsoft.com/sharepoint/v3/contenttype/forms"/>
  </ds:schemaRefs>
</ds:datastoreItem>
</file>

<file path=customXml/itemProps2.xml><?xml version="1.0" encoding="utf-8"?>
<ds:datastoreItem xmlns:ds="http://schemas.openxmlformats.org/officeDocument/2006/customXml" ds:itemID="{58BE2ABF-CFD1-45D4-8169-BB4B70347068}">
  <ds:schemaRefs>
    <ds:schemaRef ds:uri="http://schemas.microsoft.com/sharepoint/events"/>
  </ds:schemaRefs>
</ds:datastoreItem>
</file>

<file path=customXml/itemProps3.xml><?xml version="1.0" encoding="utf-8"?>
<ds:datastoreItem xmlns:ds="http://schemas.openxmlformats.org/officeDocument/2006/customXml" ds:itemID="{2F8D90EE-C073-4EDE-86E2-AB23AD816F10}">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2dd055aa-a55f-45f0-8604-ecde7d6b1ea8"/>
    <ds:schemaRef ds:uri="http://www.w3.org/XML/1998/namespace"/>
  </ds:schemaRefs>
</ds:datastoreItem>
</file>

<file path=customXml/itemProps4.xml><?xml version="1.0" encoding="utf-8"?>
<ds:datastoreItem xmlns:ds="http://schemas.openxmlformats.org/officeDocument/2006/customXml" ds:itemID="{A3D5F4C2-02AC-44E4-96B3-79CE080C5DD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dd055aa-a55f-45f0-8604-ecde7d6b1ea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40465</TotalTime>
  <Words>1875</Words>
  <Application>Microsoft Office PowerPoint</Application>
  <PresentationFormat>On-screen Show (16:9)</PresentationFormat>
  <Paragraphs>219</Paragraphs>
  <Slides>12</Slides>
  <Notes>12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12</vt:i4>
      </vt:variant>
    </vt:vector>
  </HeadingPairs>
  <TitlesOfParts>
    <vt:vector size="21" baseType="lpstr">
      <vt:lpstr>Aptos</vt:lpstr>
      <vt:lpstr>Aptos Display</vt:lpstr>
      <vt:lpstr>Arial</vt:lpstr>
      <vt:lpstr>Calibri</vt:lpstr>
      <vt:lpstr>Segoe UI Black</vt:lpstr>
      <vt:lpstr>Times New Roman</vt:lpstr>
      <vt:lpstr>Wingdings</vt:lpstr>
      <vt:lpstr>Default Theme</vt:lpstr>
      <vt:lpstr>Office Theme</vt:lpstr>
      <vt:lpstr>Washington State Patrol Land Mobile Radio (LMR) Modernization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Damen</dc:creator>
  <cp:lastModifiedBy>Kohlmann, Michelle (MIL)</cp:lastModifiedBy>
  <cp:revision>1067</cp:revision>
  <cp:lastPrinted>2018-03-26T23:08:23Z</cp:lastPrinted>
  <dcterms:created xsi:type="dcterms:W3CDTF">2016-11-29T20:00:07Z</dcterms:created>
  <dcterms:modified xsi:type="dcterms:W3CDTF">2024-08-12T20:59:58Z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0x010100ABC62C8D1A66AB42BCA37237A2049CDD</vt:lpwstr>
  </property>
  <property fmtid="{D5CDD505-2E9C-101B-9397-08002B2CF9AE}" pid="3" name="_dlc_DocIdItemGuid">
    <vt:lpwstr>3b68c41f-1352-426d-9a9d-f8230c5ed3df</vt:lpwstr>
  </property>
</Properties>
</file>